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697" r:id="rId2"/>
    <p:sldMasterId id="2147483698" r:id="rId3"/>
  </p:sldMasterIdLst>
  <p:notesMasterIdLst>
    <p:notesMasterId r:id="rId38"/>
  </p:notesMasterIdLst>
  <p:sldIdLst>
    <p:sldId id="256" r:id="rId4"/>
    <p:sldId id="257" r:id="rId5"/>
    <p:sldId id="260" r:id="rId6"/>
    <p:sldId id="300" r:id="rId7"/>
    <p:sldId id="265" r:id="rId8"/>
    <p:sldId id="266" r:id="rId9"/>
    <p:sldId id="267" r:id="rId10"/>
    <p:sldId id="293" r:id="rId11"/>
    <p:sldId id="295" r:id="rId12"/>
    <p:sldId id="297" r:id="rId13"/>
    <p:sldId id="298" r:id="rId14"/>
    <p:sldId id="270" r:id="rId15"/>
    <p:sldId id="271" r:id="rId16"/>
    <p:sldId id="272" r:id="rId17"/>
    <p:sldId id="299" r:id="rId18"/>
    <p:sldId id="296" r:id="rId19"/>
    <p:sldId id="275" r:id="rId20"/>
    <p:sldId id="276" r:id="rId21"/>
    <p:sldId id="278" r:id="rId22"/>
    <p:sldId id="277" r:id="rId23"/>
    <p:sldId id="279" r:id="rId24"/>
    <p:sldId id="303" r:id="rId25"/>
    <p:sldId id="280" r:id="rId26"/>
    <p:sldId id="281" r:id="rId27"/>
    <p:sldId id="283" r:id="rId28"/>
    <p:sldId id="284" r:id="rId29"/>
    <p:sldId id="305" r:id="rId30"/>
    <p:sldId id="286" r:id="rId31"/>
    <p:sldId id="287" r:id="rId32"/>
    <p:sldId id="288" r:id="rId33"/>
    <p:sldId id="304" r:id="rId34"/>
    <p:sldId id="290" r:id="rId35"/>
    <p:sldId id="291" r:id="rId36"/>
    <p:sldId id="292" r:id="rId37"/>
  </p:sldIdLst>
  <p:sldSz cx="9144000" cy="5143500" type="screen16x9"/>
  <p:notesSz cx="6858000" cy="9144000"/>
  <p:embeddedFontLst>
    <p:embeddedFont>
      <p:font typeface="Arimo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Impact" panose="020B0806030902050204" pitchFamily="3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6699"/>
    <a:srgbClr val="FFCCCC"/>
    <a:srgbClr val="E9B7D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483F20F2-1433-493E-B6EE-19AB25E48FEF}">
  <a:tblStyle styleId="{483F20F2-1433-493E-B6EE-19AB25E48FE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 autoAdjust="0"/>
    <p:restoredTop sz="74950" autoAdjust="0"/>
  </p:normalViewPr>
  <p:slideViewPr>
    <p:cSldViewPr snapToGrid="0">
      <p:cViewPr varScale="1">
        <p:scale>
          <a:sx n="69" d="100"/>
          <a:sy n="69" d="100"/>
        </p:scale>
        <p:origin x="6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52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marR="0" lvl="3" indent="-609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3200" marR="0" lvl="4" indent="-838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29000" marR="0" lvl="5" indent="-10668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114800" marR="0" lvl="6" indent="-1295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524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400" marR="0" lvl="8" indent="-1752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16508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fld id="{C1DC3646-2E18-451A-B69D-2711A69AE0FF}" type="slidenum">
              <a:rPr lang="en-US" b="1" smtClean="0"/>
              <a:t>1</a:t>
            </a:fld>
            <a:fld id="{36FE6B50-28B3-4B48-BEAC-D687773F1223}" type="slidenum">
              <a:rPr lang="en-US" b="1" smtClean="0"/>
              <a:t>1</a:t>
            </a:fld>
            <a:r>
              <a:rPr lang="en-US" b="1" dirty="0"/>
              <a:t>（</a:t>
            </a:r>
            <a:r>
              <a:rPr lang="en-US" b="1" dirty="0" err="1"/>
              <a:t>第一張</a:t>
            </a:r>
            <a:r>
              <a:rPr lang="en-US" b="1" dirty="0"/>
              <a:t> - </a:t>
            </a:r>
            <a:r>
              <a:rPr lang="en-US" b="1" dirty="0" err="1"/>
              <a:t>封面</a:t>
            </a:r>
            <a:r>
              <a:rPr lang="en-US" b="1" dirty="0"/>
              <a:t>）</a:t>
            </a:r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 dirty="0"/>
              <a:t>2017蹲點台灣。</a:t>
            </a:r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 dirty="0" err="1"/>
              <a:t>我們是林季柔和林貞言</a:t>
            </a:r>
            <a:r>
              <a:rPr lang="en-US" dirty="0"/>
              <a:t>，</a:t>
            </a:r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走進屏東</a:t>
            </a:r>
            <a:r>
              <a:rPr lang="en-US" dirty="0"/>
              <a:t> - </a:t>
            </a:r>
            <a:r>
              <a:rPr lang="en-US" dirty="0" err="1"/>
              <a:t>新來義部落</a:t>
            </a:r>
            <a:r>
              <a:rPr lang="en-US" dirty="0"/>
              <a:t>。</a:t>
            </a: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9527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一、對於有經營觀光產業的新來義來說，短暫停留的我們是遊客也是觀光客，在外活動及飲食是常有的事，然而蒼蠅無時無刻環繞在四周，不免造成觀光客心裡害怕、好感降低。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二、在新來義生活15天的我們，從第一天購買當地早餐時被到處飛舞的蒼蠅嚇到的樣子，到第十五天習以為常，就算蒼蠅幾次飛到食物上面，我們也只是揮揮衣袖繼續吃飯，現在了解蒼蠅帶來的嚴重性，為了新來義飲食安全與衛生，應進行把關，並讓居民有衛生安全的危機意識。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三、居民應增加對蒼蠅的了解與知識，除了被動滅殺蒼蠅，才能主動性預防，加以防範。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/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/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第一個角度為：一般民眾覺得這個社區需要甚麼。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一.蒼蠅無時無刻環繞在四周，不免造成觀光客心裡害怕、好感降低。因此認為社區須提升觀光客對在地的好感。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二.為了新來義飲食安全與衛生，應進行把關，並讓居民有衛生安全的危機意識。(覺得社區在衛生安全的部分需要把關  )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三.認為若想要消滅蒼蠅的話，光靠滅殺並不夠，必須先從了解他們開始，才能主動性預防，加以防範。</a:t>
            </a:r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694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第二個角度為：社區居民自己覺得需要甚麼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一.居民希望社區不要時常瀰漫著糞便味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二.居民希望在外用餐及在庭院乘涼時，是沒有蒼蠅干擾的環境</a:t>
            </a:r>
            <a:br>
              <a:rPr lang="en-US" sz="1100"/>
            </a:br>
            <a:r>
              <a:rPr lang="en-US" sz="1100"/>
              <a:t>三.社區裡的小吃店希望自己提供一個無蒼蠅的用餐環境</a:t>
            </a:r>
            <a:br>
              <a:rPr lang="en-US" sz="1100"/>
            </a:br>
            <a:r>
              <a:rPr lang="en-US" sz="1100"/>
              <a:t>四.居民想知道除了黏蒼板外還有甚麼方法可以減少蒼蠅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五.居民希望可以增加每週垃圾車來的次數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/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/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/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05.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目前垃圾車每週來兩次，社區並沒有小型垃圾場可以倒垃圾，垃圾與廚餘只能兩週到一次的狀況下，容易造成垃圾照顧麻煩、病蟲孳生，甚至有部分區民會將廚餘直接倒進水溝。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5338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第三個角度為從文獻裡發現需求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唐立正學者在1999年發表的蒼蠅之生態防治這篇文獻中提到：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蒼蠅多孳生於垃圾、腐敗有機物的地方，成蟲為了覓食則侵入廚房及小吃攤，成為污染食物及傳染疾病之媒介昆蟲。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/>
              <a:t>從這篇文獻中我們發現蒼蠅會為環境衛生及人類健康帶來危害，也意識到</a:t>
            </a:r>
            <a:r>
              <a:rPr lang="en-US" sz="1100">
                <a:solidFill>
                  <a:srgbClr val="000000"/>
                </a:solidFill>
              </a:rPr>
              <a:t>垃圾處理及預防疾病傳染的重要性，</a:t>
            </a:r>
            <a:r>
              <a:rPr lang="en-US" sz="1100"/>
              <a:t>故我們的需求為讓這樣的危害機率降到最低。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/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/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手稿：</a:t>
            </a:r>
            <a:r>
              <a:rPr lang="en-US" sz="1100">
                <a:solidFill>
                  <a:srgbClr val="FF0000"/>
                </a:solidFill>
              </a:rPr>
              <a:t>廚餘處理及預防疾病傳染的重要性。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目前已知可能由蒼蠅傳播的疾病，包括有：霍亂、傷寒、副傷寒、痢疾及其他腸道疾病。往往在炎炎夏日成為環境衛生的主要害蟲，及危害人類健康的頭號大敵。</a:t>
            </a:r>
          </a:p>
          <a:p>
            <a:pPr marL="0" marR="0" lvl="0" indent="-6985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9378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tabLst/>
              <a:defRPr/>
            </a:pPr>
            <a:r>
              <a:rPr lang="en-US" altLang="zh-TW" dirty="0" err="1"/>
              <a:t>接下來我們將進行方案假設與目的目標的設定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0004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altLang="zh-TW" dirty="0" err="1"/>
              <a:t>方案假設，在源頭的部分：若能減少畜牧場的糞便味，則能減少蒼蠅聚集、飛進社區的機會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err="1"/>
              <a:t>在社區的部分：若能妥善處理廚餘與垃圾、若能增加社區垃圾車每週次數、若能教導居民蒼蠅之生態習性知識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err="1"/>
              <a:t>則能營造不易孳生蒼蠅的環境</a:t>
            </a:r>
            <a:endParaRPr lang="en-US" altLang="zh-TW" dirty="0"/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err="1"/>
              <a:t>若居民知道如何營造無蠅環境、預防蒼蠅的產生，則能降低蒼蠅孳生之可能</a:t>
            </a:r>
            <a:endParaRPr lang="en-US" altLang="zh-TW" dirty="0"/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altLang="zh-TW" dirty="0" err="1"/>
              <a:t>若減少蒼蠅的數量，則能防止蚊蟲孳生造成疾病傳染之可能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2383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我們所設定的最終目的為：營造一個無蠅無跡的社區</a:t>
            </a:r>
            <a:endParaRPr lang="en-US" dirty="0"/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那要完成這個最終目的，我們的中間目的是：讓新來義的蒼蠅量減少且新來義的居民不再受蒼蠅困擾</a:t>
            </a:r>
            <a:endParaRPr lang="en-US" dirty="0"/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要達到這個目的我們的過程目標有三</a:t>
            </a:r>
            <a:r>
              <a:rPr lang="en-US" dirty="0"/>
              <a:t>：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第一個過程目標.為：減少養豬場的糞便味道，所執行的方案是米田共實驗計畫</a:t>
            </a:r>
            <a:endParaRPr lang="en-US" dirty="0"/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第二個過程目標.為：妥善處理垃圾和廚餘，所執行的方案是環保小尖兵</a:t>
            </a:r>
            <a:endParaRPr lang="en-US" dirty="0"/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第三個過程目標.為：教導居民學習如何營造無蠅環境、預防蒼蠅產生，所執行的計畫為系列宣導活動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14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接下來，我們要開始介紹我們的社區設計提案-無蠅無跡社區行動</a:t>
            </a:r>
          </a:p>
        </p:txBody>
      </p:sp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8704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無蠅無跡社區行動的運行期有三大提案：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一.是米田共實驗計畫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二.是系列宣導活動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三.是環保小尖兵</a:t>
            </a:r>
          </a:p>
        </p:txBody>
      </p:sp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391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無蠅無跡社區行動的籌備期</a:t>
            </a:r>
            <a:r>
              <a:rPr lang="en-US" dirty="0"/>
              <a:t>，</a:t>
            </a: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首先我們會進行人員的招募</a:t>
            </a:r>
            <a:r>
              <a:rPr lang="zh-TW" altLang="en-US" dirty="0"/>
              <a:t>，</a:t>
            </a:r>
            <a:r>
              <a:rPr lang="en-US" dirty="0" err="1"/>
              <a:t>將組成一個團隊</a:t>
            </a:r>
            <a:r>
              <a:rPr lang="en-US" dirty="0"/>
              <a:t>。</a:t>
            </a: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與社區接洽</a:t>
            </a:r>
            <a:r>
              <a:rPr lang="zh-TW" altLang="en-US" dirty="0"/>
              <a:t>並進行在地訪查</a:t>
            </a:r>
            <a:endParaRPr lang="en-US" dirty="0"/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err="1"/>
              <a:t>進到社區進行深度的田野調查，蒐集居民的想法加以整合</a:t>
            </a:r>
            <a:r>
              <a:rPr lang="en-US" dirty="0"/>
              <a:t>。</a:t>
            </a: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altLang="en-US" dirty="0"/>
              <a:t>在社區</a:t>
            </a:r>
            <a:r>
              <a:rPr lang="en-US" dirty="0" err="1"/>
              <a:t>舉辦方案說明會，使居民更了解整個提案的運作</a:t>
            </a:r>
            <a:r>
              <a:rPr lang="en-US" dirty="0"/>
              <a:t>。</a:t>
            </a: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altLang="en-US" dirty="0"/>
              <a:t>同時</a:t>
            </a:r>
            <a:r>
              <a:rPr lang="en-US" dirty="0" err="1"/>
              <a:t>建立實驗工作室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14123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提案一：米田共工作室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可用個特效音</a:t>
            </a:r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43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 b="1"/>
              <a:t>（第二+三＋四 - 我們在新來義的生活）路跑照、孩子玩樂</a:t>
            </a:r>
          </a:p>
          <a:p>
            <a:pPr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在這裡，住著一群排灣族族人，八八風災之後從原本的來義遷居下山，搬至此地。</a:t>
            </a:r>
          </a:p>
          <a:p>
            <a:pPr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我們在這裡的17天，與孩子一同嬉戲、帶課程跑跑跳跳；也參與社區慶典和活動、陪伴社區老人，同時進行田野調查，訪查。</a:t>
            </a:r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透過生活中十幾天的觀察，我們發現...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153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新來義因被畜牧場圍繞，使社區充斥著糞便味與蒼蠅。我們計畫建立一個實驗工作室，，致力於減少養豬場的糞便臭味，使味道不要飄進社區，進而解決成蟲飛進社區的問題。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那實驗室要做甚麼呢?就讓我們來看看吧~</a:t>
            </a:r>
          </a:p>
        </p:txBody>
      </p:sp>
      <p:sp>
        <p:nvSpPr>
          <p:cNvPr id="621" name="Shape 6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9419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656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手稿: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實驗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工作室會先捕捉一批蒼蠅在實驗室進行繁殖，生出的小寶寶就是蠅蛆幼蟲，把蠅蛆</a:t>
            </a:r>
            <a:r>
              <a:rPr lang="en-US"/>
              <a:t>幼蟲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丟進從養豬場收集的糞便裡，讓</a:t>
            </a:r>
            <a:r>
              <a:rPr lang="en-US"/>
              <a:t>幼蟲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分解豬糞裡的揮發性有機化合物</a:t>
            </a:r>
            <a:r>
              <a:rPr lang="en-US"/>
              <a:t>並成長。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有機化合物是豬糞臭味的來源，如果蠅蛆寶寶順利分解有機化合物，糞便味道就會降低</a:t>
            </a:r>
            <a:r>
              <a:rPr lang="en-US"/>
              <a:t>。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過程中會使用儀器進行</a:t>
            </a:r>
            <a:r>
              <a:rPr lang="en-US"/>
              <a:t>有機化合物的氣體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檢測</a:t>
            </a:r>
            <a:r>
              <a:rPr lang="en-US"/>
              <a:t>，來觀察實驗是否有效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並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會與昆蟲系學生和實驗專人討論改良實驗辦法，同時配合社區濕度、溫度及</a:t>
            </a:r>
            <a:r>
              <a:rPr lang="en-US"/>
              <a:t>當地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生態</a:t>
            </a:r>
            <a:r>
              <a:rPr lang="en-US"/>
              <a:t>。實驗工作室運行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為期十一個月，以利解決社區問題，使居民不再</a:t>
            </a:r>
            <a:r>
              <a:rPr lang="en-US"/>
              <a:t>因蒼蠅而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感到困擾。</a:t>
            </a: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過程中招募社區裡有意願學習工作室運行的人，進行永續經營培訓。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(握手畫面)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53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堤案二：系列宣導活動</a:t>
            </a:r>
          </a:p>
        </p:txBody>
      </p:sp>
      <p:sp>
        <p:nvSpPr>
          <p:cNvPr id="705" name="Shape 7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1104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手稿: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我們設計了一系列的宣導活動，計畫透過主題式的活動帶領居民了解蒼蠅，進而學習如何營造無蠅環境和預防蒼蠅產生。活動為期兩個月，每週一次，共八次。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/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/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/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在社區中的發現：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1.當蒼蠅飛到食物上，大家還是會照吃不誤。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2.居民對於蒼蠅並不了解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3.居民對於蒼蠅可能帶來的疾病傳染不以為意</a:t>
            </a: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提案構思：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設計一系列議題相關的宣導活動，讓社區居民更了解蒼蠅的習性、生態、優缺點，像是昆蟲營、蒼蠅知識、疾病健康問題...等，針對各種活動有不同的服務對象及課程內容，每週一次，為期兩個月共計八週。</a:t>
            </a: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739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第一週我們將舉行為期五天的昆蟲營。目標對象為孩子，希望透過營隊活動</a:t>
            </a:r>
            <a:r>
              <a:rPr lang="en-US" sz="1300"/>
              <a:t>讓孩子學習有關昆蟲生長的知識，並希望孩子帶著這些相關知識與社區居民互動，來幫助整個社區的蒼蠅方案的風氣運行。</a:t>
            </a:r>
          </a:p>
          <a:p>
            <a:pPr lvl="0">
              <a:spcBef>
                <a:spcPts val="0"/>
              </a:spcBef>
              <a:buNone/>
            </a:pPr>
            <a:r>
              <a:rPr lang="en-US" sz="1300"/>
              <a:t>第二週開始宣導活動的進行。這週的主題為「認識蒼蠅:知己知彼，百戰百勝」，讓居民彼此分享所遇到的蒼蠅困擾及解決方式，並介紹蒼蠅習性與生態之基本知識。</a:t>
            </a:r>
          </a:p>
          <a:p>
            <a:pPr lvl="0">
              <a:spcBef>
                <a:spcPts val="0"/>
              </a:spcBef>
              <a:buNone/>
            </a:pPr>
            <a:r>
              <a:rPr lang="en-US" sz="1300"/>
              <a:t>第三週的主題為「認識蒼蠅:他們喜歡甚麼?」，帶居民一同認識蒼蠅喜歡和討厭的東西，</a:t>
            </a:r>
            <a:r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希望</a:t>
            </a:r>
            <a:r>
              <a:rPr lang="en-US" sz="1300"/>
              <a:t>讓大家意識到不只是糞便味可能吸引蒼蠅，食物、廚餘、廢水排放都有可能吸引蒼蠅，並教導居民種植蒼蠅討厭的植物，讓居民學習另類防止蒼蠅騷擾的辦法。</a:t>
            </a:r>
          </a:p>
          <a:p>
            <a:pPr lvl="0">
              <a:spcBef>
                <a:spcPts val="0"/>
              </a:spcBef>
              <a:buNone/>
            </a:pPr>
            <a:r>
              <a:rPr lang="en-US" sz="1300"/>
              <a:t>第四週為傳染疾病的介紹，</a:t>
            </a:r>
            <a:r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向居民介紹關於蒼蠅傳播疾病與健康的知識。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第五週為蒼蠅知識小卡的製作，請大家將前幾週學習到的知識寫在小卡上，透過知識文字化這個動作，來讓居民加強對知識的記憶，並且可將小卡貼在活動中心的布告欄給所有的居民看。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第六週要來教大家製作捕蠅器，認識不同的捕蠅方法。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第七週已接近系列宣導活動的尾聲，</a:t>
            </a:r>
            <a:r>
              <a:rPr lang="en-US" sz="1300"/>
              <a:t>邀請有參與前幾週宣導活動的居民來向大家做分享，讓其居民間可以互相交流，。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1" name="Shape 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8359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9" name="Shape 7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705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提案構思：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以妥善處理垃圾為理念，我們將設計三個不同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方案，來達成共通目標</a:t>
            </a:r>
            <a:r>
              <a:rPr lang="zh-TW" alt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215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5" name="Shape 8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615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4" name="Shape 8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206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alt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方案優劣勢分析</a:t>
            </a:r>
            <a:endParaRPr lang="en-US" altLang="zh-TW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alt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我們最大的優勢是</a:t>
            </a:r>
            <a:r>
              <a:rPr lang="en-US" altLang="zh-TW" sz="1200" u="none" strike="noStrike" cap="none" dirty="0" err="1"/>
              <a:t>有長期駐點人員，與居民互動、傾聽想法</a:t>
            </a:r>
            <a:r>
              <a:rPr lang="en-US" altLang="zh-TW" sz="1200" u="none" strike="noStrike" cap="none" dirty="0"/>
              <a:t>。</a:t>
            </a:r>
          </a:p>
          <a:p>
            <a:pPr marL="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zh-TW" alt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主要劣勢為</a:t>
            </a:r>
            <a:r>
              <a:rPr lang="zh-TW" altLang="en-US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方案的時間長，居民持續參與方案有難度。</a:t>
            </a:r>
            <a:endParaRPr lang="zh-TW" altLang="en-US" b="0" dirty="0">
              <a:effectLst/>
            </a:endParaRPr>
          </a:p>
          <a:p>
            <a:pPr marL="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sz="1200" u="none" strike="noStrike" cap="none" dirty="0" err="1">
                <a:solidFill>
                  <a:schemeClr val="dk1"/>
                </a:solidFill>
              </a:rPr>
              <a:t>當地商家有意識到此問題，且有意願改變</a:t>
            </a:r>
            <a:r>
              <a:rPr lang="zh-TW" altLang="en-US" sz="1200" u="none" strike="noStrike" cap="none" dirty="0">
                <a:solidFill>
                  <a:schemeClr val="dk1"/>
                </a:solidFill>
              </a:rPr>
              <a:t>，是我們可貴的機會，而</a:t>
            </a:r>
            <a:r>
              <a:rPr lang="en-US" altLang="zh-TW" sz="1200" u="none" strike="noStrike" cap="none" dirty="0" err="1">
                <a:solidFill>
                  <a:schemeClr val="dk1"/>
                </a:solidFill>
              </a:rPr>
              <a:t>居民雖對於蒼蠅問題感到苦惱，但有逐漸習慣的趨勢，行動力不高</a:t>
            </a:r>
            <a:r>
              <a:rPr lang="zh-TW" altLang="en-US" sz="1200" u="none" strike="noStrike" cap="none" dirty="0">
                <a:solidFill>
                  <a:schemeClr val="dk1"/>
                </a:solidFill>
              </a:rPr>
              <a:t>，為我們的威脅</a:t>
            </a:r>
            <a:r>
              <a:rPr lang="en-US" altLang="zh-TW" sz="1200" u="none" strike="noStrike" cap="none" dirty="0">
                <a:solidFill>
                  <a:schemeClr val="dk1"/>
                </a:solidFill>
              </a:rPr>
              <a:t>。</a:t>
            </a: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246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在這美麗的地方生活了17天，我們在這裡吃飯、睡覺、與孩子同樂、練習古謠為收穫祭做準備</a:t>
            </a:r>
          </a:p>
          <a:p>
            <a:pPr marR="0" lvl="0" indent="0" algn="l" rtl="0">
              <a:spcBef>
                <a:spcPts val="0"/>
              </a:spcBef>
              <a:buNone/>
            </a:pPr>
            <a:endParaRPr/>
          </a:p>
          <a:p>
            <a:pPr marR="0" lvl="0" indent="0" algn="l" rtl="0">
              <a:spcBef>
                <a:spcPts val="0"/>
              </a:spcBef>
              <a:buNone/>
            </a:pPr>
            <a:r>
              <a:rPr lang="en-US"/>
              <a:t>(講述我們這17天的)這，感受到人與人間的距離很靠近(講述我們這17天的)</a:t>
            </a:r>
          </a:p>
          <a:p>
            <a:pPr lvl="0" indent="0" rtl="0">
              <a:spcBef>
                <a:spcPts val="0"/>
              </a:spcBef>
              <a:buNone/>
            </a:pPr>
            <a:r>
              <a:rPr lang="en-US"/>
              <a:t>這，感受到人與人間的距離很靠近</a:t>
            </a:r>
          </a:p>
          <a:p>
            <a:pPr lvl="0" indent="0" rtl="0">
              <a:spcBef>
                <a:spcPts val="0"/>
              </a:spcBef>
              <a:buNone/>
            </a:pPr>
            <a:endParaRPr/>
          </a:p>
          <a:p>
            <a:pPr lvl="0" indent="0" rtl="0">
              <a:spcBef>
                <a:spcPts val="0"/>
              </a:spcBef>
              <a:buNone/>
            </a:pPr>
            <a:r>
              <a:rPr lang="en-US" sz="1400"/>
              <a:t>二.新來義的情境分析</a:t>
            </a:r>
          </a:p>
          <a:p>
            <a:pPr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400"/>
              <a:t>位於屏東縣新埤鄉境內的新來義也同樣被畜牧業的發展而困擾著。新來義社區方圓兩公里內就有至少三家畜牧場，距離五分鐘的路程，十分靠近。根據居民所說，每天下午一~兩點及晚上八~九點總是會有強烈的惡臭飄進社區，在這兩個時段裡糞便的味道特別的明顯，久久無法散去，而這些排泄物的味道時常吸引蒼蠅聚集，蒼蠅的嗅覺敏銳，可以聞到約40公里外的食物源，使蒼蠅在新來義隨處可見，牠們時常在居民用餐時停在食物上，小吃攤不勝其擾、居民吃飯也不得安寧，所以居民時常使用黏蒼板來滅殺蒼蠅；垃圾車的次數同時影響著社區居民垃圾的存放，存放過久會有病蟲滋生的疑慮。</a:t>
            </a:r>
          </a:p>
          <a:p>
            <a:pPr lvl="0" indent="0" rtl="0">
              <a:spcBef>
                <a:spcPts val="0"/>
              </a:spcBef>
              <a:buNone/>
            </a:pPr>
            <a:endParaRPr/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/>
          </a:p>
          <a:p>
            <a:pPr marR="0" lvl="0" indent="0" algn="l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19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Shape 8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585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約放15張照片</a:t>
            </a:r>
          </a:p>
          <a:p>
            <a:pPr marL="0" marR="0" lvl="0" indent="-698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與ＶＵＶＵ下棋</a:t>
            </a:r>
          </a:p>
          <a:p>
            <a:pPr marL="0" marR="0" lvl="0" indent="-698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撿木頭</a:t>
            </a:r>
          </a:p>
          <a:p>
            <a:pPr marL="0" marR="0" lvl="0" indent="-698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燈籠合照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32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5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我們看到了一個困擾，</a:t>
            </a:r>
            <a:r>
              <a:rPr lang="en-US"/>
              <a:t>新來義有很多蒼蠅，他們經常出現，尤其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在外面吃飯時總是不斷</a:t>
            </a:r>
            <a:r>
              <a:rPr lang="en-US"/>
              <a:t>的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在周圍飛舞，為什麼呢？</a:t>
            </a:r>
          </a:p>
          <a:p>
            <a:pPr marL="0" marR="0" lvl="0" indent="-698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US"/>
              <a:t>這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令</a:t>
            </a:r>
            <a:r>
              <a:rPr lang="en-US"/>
              <a:t>我們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好奇，也因此開啟了我們的追蠅之旅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(講到我們發現)</a:t>
            </a: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飲料套上衛生紙防止蒼蠅停留沾染細菌。</a:t>
            </a: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在吃飯時，有許多蒼蠅圍繞著我們的食物，十分困擾。</a:t>
            </a: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149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5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我們觀察到滅殺是當地面對蒼蠅的主要措施。</a:t>
            </a:r>
          </a:p>
          <a:p>
            <a:pPr marL="0" marR="0" lvl="0" indent="-798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小吃店的櫃檯上、爐檯旁放著黏蒼板。</a:t>
            </a: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67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追蒼蠅來源-發現臭味-發現畜牧場</a:t>
            </a:r>
          </a:p>
          <a:p>
            <a:pPr marL="0" marR="0" lvl="0" indent="-69849" algn="l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發現新來義社區方圓兩公里內就有至少三家畜牧場，距離五分鐘的路程，十分靠近。</a:t>
            </a:r>
          </a:p>
        </p:txBody>
      </p:sp>
    </p:spTree>
    <p:extLst>
      <p:ext uri="{BB962C8B-B14F-4D97-AF65-F5344CB8AC3E}">
        <p14:creationId xmlns:p14="http://schemas.microsoft.com/office/powerpoint/2010/main" val="134144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蒼蠅可能會引起的問題有很多，像是時常停留在食物上，導致飲食安全有疑慮且可能造成疾病傳染，而飛舞的蒼蠅造成環境無形髒亂和遊客觀感不佳，更導致居民不願在戶外用餐、乘涼飲食、不想出門或心情煩躁等。</a:t>
            </a:r>
            <a:r>
              <a:rPr lang="zh-TW" altLang="en-US" b="0" dirty="0">
                <a:effectLst/>
              </a:rPr>
              <a:t/>
            </a:r>
            <a:br>
              <a:rPr lang="zh-TW" altLang="en-US" b="0" dirty="0">
                <a:effectLst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6212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是甚麼原因讓蒼蠅一直在新來義出沒呢</a:t>
            </a:r>
            <a:r>
              <a:rPr lang="en-US" altLang="zh-TW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endParaRPr lang="zh-TW" altLang="en-US" b="0" dirty="0">
              <a:effectLst/>
            </a:endParaRPr>
          </a:p>
          <a:p>
            <a:pPr rtl="0"/>
            <a:r>
              <a:rPr lang="zh-TW" altLang="en-US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我們推測蒼蠅隨著附近畜牧場的糞便味飛進了社區，在新來義繁殖生長。</a:t>
            </a:r>
            <a:endParaRPr lang="zh-TW" altLang="en-US" b="0" dirty="0">
              <a:effectLst/>
            </a:endParaRPr>
          </a:p>
          <a:p>
            <a:pPr rtl="0"/>
            <a:r>
              <a:rPr lang="zh-TW" altLang="en-US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田野調查過程中觀察發現，部分居民會將廚餘直接倒入水溝。</a:t>
            </a:r>
            <a:endParaRPr lang="zh-TW" altLang="en-US" b="0" dirty="0">
              <a:effectLst/>
            </a:endParaRPr>
          </a:p>
          <a:p>
            <a:pPr rtl="0"/>
            <a:r>
              <a:rPr lang="zh-TW" altLang="en-US" sz="1200" b="0" i="0" u="none" strike="noStrike" kern="1200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除此之外，新來義垃圾車一週只來兩次，且未做廚餘分類，居民使用過的黏蒼板沒有立即丟棄，增加了幼蟲快速孳生的可能，部分居民會將廚餘直接倒入水溝，也增加了病蟲的孳生。</a:t>
            </a:r>
            <a:endParaRPr lang="zh-TW" altLang="en-US" b="0" dirty="0">
              <a:effectLst/>
            </a:endParaRPr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82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altLang="zh-TW" dirty="0" err="1"/>
              <a:t>問題的方向清楚後，接下來要評估社區的需求為哪些</a:t>
            </a:r>
            <a:endParaRPr lang="en-US" altLang="zh-TW" dirty="0"/>
          </a:p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altLang="zh-TW" dirty="0" err="1"/>
              <a:t>我們將分為三個角度做評估</a:t>
            </a:r>
            <a:r>
              <a:rPr lang="en-US" altLang="zh-TW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251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标题和内容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标题和内容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Shape 64"/>
          <p:cNvGrpSpPr/>
          <p:nvPr/>
        </p:nvGrpSpPr>
        <p:grpSpPr>
          <a:xfrm>
            <a:off x="161509" y="-2"/>
            <a:ext cx="225741" cy="721613"/>
            <a:chOff x="0" y="-1"/>
            <a:chExt cx="225740" cy="721611"/>
          </a:xfrm>
        </p:grpSpPr>
        <p:sp>
          <p:nvSpPr>
            <p:cNvPr id="65" name="Shape 65"/>
            <p:cNvSpPr/>
            <p:nvPr/>
          </p:nvSpPr>
          <p:spPr>
            <a:xfrm>
              <a:off x="0" y="-1"/>
              <a:ext cx="45719" cy="721611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60007" y="-1"/>
              <a:ext cx="45719" cy="721611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120014" y="-1"/>
              <a:ext cx="45719" cy="721611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180021" y="-1"/>
              <a:ext cx="45719" cy="721611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" name="Shape 69"/>
          <p:cNvGrpSpPr/>
          <p:nvPr/>
        </p:nvGrpSpPr>
        <p:grpSpPr>
          <a:xfrm>
            <a:off x="8801754" y="4963097"/>
            <a:ext cx="225742" cy="180404"/>
            <a:chOff x="0" y="0"/>
            <a:chExt cx="225740" cy="180402"/>
          </a:xfrm>
        </p:grpSpPr>
        <p:sp>
          <p:nvSpPr>
            <p:cNvPr id="70" name="Shape 70"/>
            <p:cNvSpPr/>
            <p:nvPr/>
          </p:nvSpPr>
          <p:spPr>
            <a:xfrm rot="10800000">
              <a:off x="180021" y="0"/>
              <a:ext cx="45719" cy="180402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 rot="10800000">
              <a:off x="120014" y="0"/>
              <a:ext cx="45719" cy="180402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 rot="10800000">
              <a:off x="60007" y="0"/>
              <a:ext cx="45719" cy="180402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rot="10800000">
              <a:off x="0" y="0"/>
              <a:ext cx="45719" cy="180402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节标题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内容与标题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04785"/>
            <a:ext cx="3008314" cy="8715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20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57199" y="1076324"/>
            <a:ext cx="3008315" cy="3518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373" cy="350622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图片与标题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20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373" cy="350622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和竖排文字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44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373" cy="350622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垂直排列标题与文本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 rot="5400000">
            <a:off x="5463776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44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373" cy="350622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6428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标题和内容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Shape 118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119" name="Shape 119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Shape 121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122" name="Shape 122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4" name="Shape 124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标题和内容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Shape 127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128" name="Shape 128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Shape 130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131" name="Shape 131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3" name="Shape 133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空白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373" cy="350622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空白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和内容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标题和内容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Shape 140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141" name="Shape 141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" name="Shape 143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144" name="Shape 144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6" name="Shape 146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标题和内容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标题和内容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Shape 151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152" name="Shape 152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Shape 154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155" name="Shape 155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57" name="Shape 157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0" y="2706765"/>
            <a:ext cx="9144000" cy="135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Shape 161" descr="C:\Documents and Settings\yangweizhou\桌面\2.jp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39733" cy="5123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比较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标题和内容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Shape 166"/>
          <p:cNvGrpSpPr/>
          <p:nvPr/>
        </p:nvGrpSpPr>
        <p:grpSpPr>
          <a:xfrm>
            <a:off x="161509" y="-2"/>
            <a:ext cx="225621" cy="721500"/>
            <a:chOff x="0" y="-1"/>
            <a:chExt cx="225621" cy="721500"/>
          </a:xfrm>
        </p:grpSpPr>
        <p:sp>
          <p:nvSpPr>
            <p:cNvPr id="167" name="Shape 167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120014" y="-1"/>
              <a:ext cx="45600" cy="7215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180021" y="-1"/>
              <a:ext cx="45600" cy="7215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Shape 171"/>
          <p:cNvGrpSpPr/>
          <p:nvPr/>
        </p:nvGrpSpPr>
        <p:grpSpPr>
          <a:xfrm>
            <a:off x="8801873" y="4963199"/>
            <a:ext cx="225621" cy="180300"/>
            <a:chOff x="119" y="102"/>
            <a:chExt cx="225621" cy="180300"/>
          </a:xfrm>
        </p:grpSpPr>
        <p:sp>
          <p:nvSpPr>
            <p:cNvPr id="172" name="Shape 172"/>
            <p:cNvSpPr/>
            <p:nvPr/>
          </p:nvSpPr>
          <p:spPr>
            <a:xfrm rot="10800000">
              <a:off x="180140" y="102"/>
              <a:ext cx="45600" cy="1803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 rot="10800000">
              <a:off x="120133" y="102"/>
              <a:ext cx="45600" cy="1803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节标题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内容与标题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04785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20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2"/>
          </p:nvPr>
        </p:nvSpPr>
        <p:spPr>
          <a:xfrm>
            <a:off x="457199" y="1076324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标题和内容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281523" y="-2"/>
            <a:ext cx="105727" cy="721613"/>
            <a:chOff x="0" y="-1"/>
            <a:chExt cx="105726" cy="721611"/>
          </a:xfrm>
        </p:grpSpPr>
        <p:sp>
          <p:nvSpPr>
            <p:cNvPr id="21" name="Shape 21"/>
            <p:cNvSpPr/>
            <p:nvPr/>
          </p:nvSpPr>
          <p:spPr>
            <a:xfrm>
              <a:off x="0" y="-1"/>
              <a:ext cx="45719" cy="721611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60007" y="-1"/>
              <a:ext cx="45719" cy="721611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Shape 23"/>
          <p:cNvGrpSpPr/>
          <p:nvPr/>
        </p:nvGrpSpPr>
        <p:grpSpPr>
          <a:xfrm>
            <a:off x="8801754" y="4963097"/>
            <a:ext cx="105728" cy="180404"/>
            <a:chOff x="0" y="0"/>
            <a:chExt cx="105726" cy="180402"/>
          </a:xfrm>
        </p:grpSpPr>
        <p:sp>
          <p:nvSpPr>
            <p:cNvPr id="24" name="Shape 24"/>
            <p:cNvSpPr/>
            <p:nvPr/>
          </p:nvSpPr>
          <p:spPr>
            <a:xfrm rot="10800000">
              <a:off x="60007" y="0"/>
              <a:ext cx="45719" cy="180402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0" y="0"/>
              <a:ext cx="45719" cy="180402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6" name="Shape 26"/>
          <p:cNvCxnSpPr/>
          <p:nvPr/>
        </p:nvCxnSpPr>
        <p:spPr>
          <a:xfrm>
            <a:off x="521549" y="681539"/>
            <a:ext cx="3510392" cy="1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图片与标题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20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和竖排文字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44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 rot="5400000">
            <a:off x="2874749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垂直排列标题与文本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 rot="5400000">
            <a:off x="5463748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Impact"/>
              <a:buNone/>
              <a:defRPr sz="44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和内容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标题和内容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Shape 216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217" name="Shape 217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Shape 219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220" name="Shape 220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2" name="Shape 222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标题和内容"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标题和内容"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Shape 227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228" name="Shape 228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" name="Shape 230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231" name="Shape 231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33" name="Shape 233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标题和内容"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Shape 236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237" name="Shape 237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" name="Shape 239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240" name="Shape 240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42" name="Shape 242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标题和内容"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Shape 245"/>
          <p:cNvGrpSpPr/>
          <p:nvPr/>
        </p:nvGrpSpPr>
        <p:grpSpPr>
          <a:xfrm>
            <a:off x="281523" y="-2"/>
            <a:ext cx="105607" cy="721500"/>
            <a:chOff x="0" y="-1"/>
            <a:chExt cx="105607" cy="721500"/>
          </a:xfrm>
        </p:grpSpPr>
        <p:sp>
          <p:nvSpPr>
            <p:cNvPr id="246" name="Shape 246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Shape 248"/>
          <p:cNvGrpSpPr/>
          <p:nvPr/>
        </p:nvGrpSpPr>
        <p:grpSpPr>
          <a:xfrm>
            <a:off x="8801873" y="4963199"/>
            <a:ext cx="105607" cy="180300"/>
            <a:chOff x="119" y="102"/>
            <a:chExt cx="105607" cy="180300"/>
          </a:xfrm>
        </p:grpSpPr>
        <p:sp>
          <p:nvSpPr>
            <p:cNvPr id="249" name="Shape 249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Shape 250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51" name="Shape 251"/>
          <p:cNvCxnSpPr/>
          <p:nvPr/>
        </p:nvCxnSpPr>
        <p:spPr>
          <a:xfrm>
            <a:off x="521549" y="681539"/>
            <a:ext cx="35103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标题和内容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281523" y="-2"/>
            <a:ext cx="105727" cy="721613"/>
            <a:chOff x="0" y="-1"/>
            <a:chExt cx="105726" cy="721611"/>
          </a:xfrm>
        </p:grpSpPr>
        <p:sp>
          <p:nvSpPr>
            <p:cNvPr id="30" name="Shape 30"/>
            <p:cNvSpPr/>
            <p:nvPr/>
          </p:nvSpPr>
          <p:spPr>
            <a:xfrm>
              <a:off x="0" y="-1"/>
              <a:ext cx="45719" cy="721611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>
              <a:off x="60007" y="-1"/>
              <a:ext cx="45719" cy="721611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Shape 32"/>
          <p:cNvGrpSpPr/>
          <p:nvPr/>
        </p:nvGrpSpPr>
        <p:grpSpPr>
          <a:xfrm>
            <a:off x="8801754" y="4963097"/>
            <a:ext cx="105728" cy="180404"/>
            <a:chOff x="0" y="0"/>
            <a:chExt cx="105726" cy="180402"/>
          </a:xfrm>
        </p:grpSpPr>
        <p:sp>
          <p:nvSpPr>
            <p:cNvPr id="33" name="Shape 33"/>
            <p:cNvSpPr/>
            <p:nvPr/>
          </p:nvSpPr>
          <p:spPr>
            <a:xfrm rot="10800000">
              <a:off x="60007" y="0"/>
              <a:ext cx="45719" cy="180402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0" y="0"/>
              <a:ext cx="45719" cy="180402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" name="Shape 35"/>
          <p:cNvCxnSpPr/>
          <p:nvPr/>
        </p:nvCxnSpPr>
        <p:spPr>
          <a:xfrm>
            <a:off x="521549" y="681539"/>
            <a:ext cx="3510392" cy="1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0" y="2706765"/>
            <a:ext cx="9144000" cy="135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Shape 255" descr="C:\Documents and Settings\yangweizhou\桌面\2.jp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比较"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标题和内容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Shape 260"/>
          <p:cNvGrpSpPr/>
          <p:nvPr/>
        </p:nvGrpSpPr>
        <p:grpSpPr>
          <a:xfrm>
            <a:off x="161509" y="-2"/>
            <a:ext cx="225621" cy="721500"/>
            <a:chOff x="0" y="-1"/>
            <a:chExt cx="225621" cy="721500"/>
          </a:xfrm>
        </p:grpSpPr>
        <p:sp>
          <p:nvSpPr>
            <p:cNvPr id="261" name="Shape 261"/>
            <p:cNvSpPr/>
            <p:nvPr/>
          </p:nvSpPr>
          <p:spPr>
            <a:xfrm>
              <a:off x="0" y="-1"/>
              <a:ext cx="45600" cy="7215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60007" y="-1"/>
              <a:ext cx="45600" cy="7215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120014" y="-1"/>
              <a:ext cx="45600" cy="7215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180021" y="-1"/>
              <a:ext cx="45600" cy="7215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Shape 265"/>
          <p:cNvGrpSpPr/>
          <p:nvPr/>
        </p:nvGrpSpPr>
        <p:grpSpPr>
          <a:xfrm>
            <a:off x="8801873" y="4963199"/>
            <a:ext cx="225621" cy="180300"/>
            <a:chOff x="119" y="102"/>
            <a:chExt cx="225621" cy="180300"/>
          </a:xfrm>
        </p:grpSpPr>
        <p:sp>
          <p:nvSpPr>
            <p:cNvPr id="266" name="Shape 266"/>
            <p:cNvSpPr/>
            <p:nvPr/>
          </p:nvSpPr>
          <p:spPr>
            <a:xfrm rot="10800000">
              <a:off x="180140" y="102"/>
              <a:ext cx="45600" cy="18030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 rot="10800000">
              <a:off x="120133" y="102"/>
              <a:ext cx="45600" cy="18030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 rot="10800000">
              <a:off x="60126" y="102"/>
              <a:ext cx="45600" cy="18030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 rot="10800000">
              <a:off x="119" y="102"/>
              <a:ext cx="45600" cy="18030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节标题"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空白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内容与标题"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04785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Impact"/>
              <a:buNone/>
              <a:defRPr sz="20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body" idx="2"/>
          </p:nvPr>
        </p:nvSpPr>
        <p:spPr>
          <a:xfrm>
            <a:off x="457199" y="1076324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图片与标题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Impact"/>
              <a:buNone/>
              <a:defRPr sz="20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和竖排文字"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Impact"/>
              <a:buNone/>
              <a:defRPr sz="44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 rot="5400000">
            <a:off x="2874749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垂直排列标题与文本"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 rot="5400000">
            <a:off x="5463748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Impact"/>
              <a:buNone/>
              <a:defRPr sz="4400" b="0" i="0" u="none" strike="noStrike" cap="non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标题和内容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hape 38"/>
          <p:cNvGrpSpPr/>
          <p:nvPr/>
        </p:nvGrpSpPr>
        <p:grpSpPr>
          <a:xfrm>
            <a:off x="281523" y="-2"/>
            <a:ext cx="105727" cy="721613"/>
            <a:chOff x="0" y="-1"/>
            <a:chExt cx="105726" cy="721611"/>
          </a:xfrm>
        </p:grpSpPr>
        <p:sp>
          <p:nvSpPr>
            <p:cNvPr id="39" name="Shape 39"/>
            <p:cNvSpPr/>
            <p:nvPr/>
          </p:nvSpPr>
          <p:spPr>
            <a:xfrm>
              <a:off x="0" y="-1"/>
              <a:ext cx="45719" cy="721611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60007" y="-1"/>
              <a:ext cx="45719" cy="721611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Shape 41"/>
          <p:cNvGrpSpPr/>
          <p:nvPr/>
        </p:nvGrpSpPr>
        <p:grpSpPr>
          <a:xfrm>
            <a:off x="8801754" y="4963097"/>
            <a:ext cx="105728" cy="180404"/>
            <a:chOff x="0" y="0"/>
            <a:chExt cx="105726" cy="180402"/>
          </a:xfrm>
        </p:grpSpPr>
        <p:sp>
          <p:nvSpPr>
            <p:cNvPr id="42" name="Shape 42"/>
            <p:cNvSpPr/>
            <p:nvPr/>
          </p:nvSpPr>
          <p:spPr>
            <a:xfrm rot="10800000">
              <a:off x="60007" y="0"/>
              <a:ext cx="45719" cy="180402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 rot="10800000">
              <a:off x="0" y="0"/>
              <a:ext cx="45719" cy="180402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4" name="Shape 44"/>
          <p:cNvCxnSpPr/>
          <p:nvPr/>
        </p:nvCxnSpPr>
        <p:spPr>
          <a:xfrm>
            <a:off x="521549" y="681539"/>
            <a:ext cx="3510392" cy="1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标题和内容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Shape 47"/>
          <p:cNvGrpSpPr/>
          <p:nvPr/>
        </p:nvGrpSpPr>
        <p:grpSpPr>
          <a:xfrm>
            <a:off x="281523" y="-2"/>
            <a:ext cx="105727" cy="721613"/>
            <a:chOff x="0" y="-1"/>
            <a:chExt cx="105726" cy="721611"/>
          </a:xfrm>
        </p:grpSpPr>
        <p:sp>
          <p:nvSpPr>
            <p:cNvPr id="48" name="Shape 48"/>
            <p:cNvSpPr/>
            <p:nvPr/>
          </p:nvSpPr>
          <p:spPr>
            <a:xfrm>
              <a:off x="0" y="-1"/>
              <a:ext cx="45719" cy="721611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60007" y="-1"/>
              <a:ext cx="45719" cy="721611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Shape 50"/>
          <p:cNvGrpSpPr/>
          <p:nvPr/>
        </p:nvGrpSpPr>
        <p:grpSpPr>
          <a:xfrm>
            <a:off x="8801754" y="4963097"/>
            <a:ext cx="105728" cy="180404"/>
            <a:chOff x="0" y="0"/>
            <a:chExt cx="105726" cy="180402"/>
          </a:xfrm>
        </p:grpSpPr>
        <p:sp>
          <p:nvSpPr>
            <p:cNvPr id="51" name="Shape 51"/>
            <p:cNvSpPr/>
            <p:nvPr/>
          </p:nvSpPr>
          <p:spPr>
            <a:xfrm rot="10800000">
              <a:off x="60007" y="0"/>
              <a:ext cx="45719" cy="180402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2"/>
            <p:cNvSpPr/>
            <p:nvPr/>
          </p:nvSpPr>
          <p:spPr>
            <a:xfrm rot="10800000">
              <a:off x="0" y="0"/>
              <a:ext cx="45719" cy="180402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3" name="Shape 53"/>
          <p:cNvCxnSpPr/>
          <p:nvPr/>
        </p:nvCxnSpPr>
        <p:spPr>
          <a:xfrm>
            <a:off x="521549" y="681539"/>
            <a:ext cx="3510392" cy="1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比较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和内容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2706765"/>
            <a:ext cx="9144000" cy="1350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Shape 61" descr="C:\Documents and Settings\yangweizhou\桌面\2.jp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39733" cy="512361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 rot="5400000">
            <a:off x="1790966" y="425408"/>
            <a:ext cx="2028377" cy="1177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  <a:cubicBezTo>
                  <a:pt x="96094" y="71538"/>
                  <a:pt x="51316" y="119677"/>
                  <a:pt x="0" y="120000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 rot="5400000">
            <a:off x="2809826" y="584109"/>
            <a:ext cx="2346109" cy="11778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  <a:cubicBezTo>
                  <a:pt x="120000" y="43761"/>
                  <a:pt x="114116" y="84788"/>
                  <a:pt x="103750" y="12000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/>
        </p:nvSpPr>
        <p:spPr>
          <a:xfrm rot="5400000">
            <a:off x="5324307" y="425405"/>
            <a:ext cx="2028375" cy="1177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cubicBezTo>
                  <a:pt x="51316" y="322"/>
                  <a:pt x="96094" y="48455"/>
                  <a:pt x="120000" y="120000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9"/>
          <p:cNvSpPr/>
          <p:nvPr/>
        </p:nvSpPr>
        <p:spPr>
          <a:xfrm rot="5400000">
            <a:off x="3987406" y="584418"/>
            <a:ext cx="2346726" cy="11778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03750" y="0"/>
                </a:lnTo>
                <a:cubicBezTo>
                  <a:pt x="114122" y="35211"/>
                  <a:pt x="120000" y="76238"/>
                  <a:pt x="120000" y="12000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2074526" y="-13258"/>
            <a:ext cx="4994941" cy="249747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20000" y="66272"/>
                  <a:pt x="93138" y="120000"/>
                  <a:pt x="60000" y="120000"/>
                </a:cubicBezTo>
                <a:cubicBezTo>
                  <a:pt x="26861" y="120000"/>
                  <a:pt x="0" y="66272"/>
                  <a:pt x="0" y="0"/>
                </a:cubicBezTo>
              </a:path>
            </a:pathLst>
          </a:cu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493238" y="2414232"/>
            <a:ext cx="157519" cy="157519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 rot="5400000">
            <a:off x="1791036" y="425401"/>
            <a:ext cx="2028300" cy="1177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  <a:cubicBezTo>
                  <a:pt x="96094" y="71538"/>
                  <a:pt x="51316" y="119677"/>
                  <a:pt x="0" y="120000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 rot="5400000">
            <a:off x="2809926" y="584100"/>
            <a:ext cx="2346000" cy="1177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  <a:cubicBezTo>
                  <a:pt x="120000" y="43761"/>
                  <a:pt x="114116" y="84788"/>
                  <a:pt x="103750" y="12000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 rot="5400000">
            <a:off x="5324376" y="425399"/>
            <a:ext cx="2028300" cy="1177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cubicBezTo>
                  <a:pt x="51316" y="322"/>
                  <a:pt x="96094" y="48455"/>
                  <a:pt x="120000" y="120000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 rot="5400000">
            <a:off x="3987514" y="584400"/>
            <a:ext cx="2346600" cy="1177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03750" y="0"/>
                </a:lnTo>
                <a:cubicBezTo>
                  <a:pt x="114122" y="35211"/>
                  <a:pt x="120000" y="76238"/>
                  <a:pt x="120000" y="12000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2074526" y="-13258"/>
            <a:ext cx="4995000" cy="2497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20000" y="66272"/>
                  <a:pt x="93138" y="120000"/>
                  <a:pt x="60000" y="120000"/>
                </a:cubicBezTo>
                <a:cubicBezTo>
                  <a:pt x="26861" y="120000"/>
                  <a:pt x="0" y="66272"/>
                  <a:pt x="0" y="0"/>
                </a:cubicBezTo>
              </a:path>
            </a:pathLst>
          </a:cu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4493238" y="2414232"/>
            <a:ext cx="157500" cy="1575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 rot="5400000">
            <a:off x="1791036" y="425401"/>
            <a:ext cx="2028300" cy="1177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  <a:cubicBezTo>
                  <a:pt x="96094" y="71538"/>
                  <a:pt x="51316" y="119677"/>
                  <a:pt x="0" y="120000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 rot="5400000">
            <a:off x="2809926" y="584100"/>
            <a:ext cx="2346000" cy="1177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  <a:cubicBezTo>
                  <a:pt x="120000" y="43761"/>
                  <a:pt x="114116" y="84788"/>
                  <a:pt x="103750" y="12000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 rot="5400000">
            <a:off x="5324376" y="425399"/>
            <a:ext cx="2028300" cy="1177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cubicBezTo>
                  <a:pt x="51316" y="322"/>
                  <a:pt x="96094" y="48455"/>
                  <a:pt x="120000" y="120000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 rot="5400000">
            <a:off x="3987514" y="584400"/>
            <a:ext cx="2346600" cy="1177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03750" y="0"/>
                </a:lnTo>
                <a:cubicBezTo>
                  <a:pt x="114122" y="35211"/>
                  <a:pt x="120000" y="76238"/>
                  <a:pt x="120000" y="12000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2074526" y="-13258"/>
            <a:ext cx="4995000" cy="2497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20000" y="66272"/>
                  <a:pt x="93138" y="120000"/>
                  <a:pt x="60000" y="120000"/>
                </a:cubicBezTo>
                <a:cubicBezTo>
                  <a:pt x="26861" y="120000"/>
                  <a:pt x="0" y="66272"/>
                  <a:pt x="0" y="0"/>
                </a:cubicBezTo>
              </a:path>
            </a:pathLst>
          </a:cu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4493238" y="2414232"/>
            <a:ext cx="157500" cy="1575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Shape 297"/>
          <p:cNvGrpSpPr/>
          <p:nvPr/>
        </p:nvGrpSpPr>
        <p:grpSpPr>
          <a:xfrm>
            <a:off x="0" y="-22350"/>
            <a:ext cx="9143999" cy="5160989"/>
            <a:chOff x="0" y="-22350"/>
            <a:chExt cx="9143999" cy="5160989"/>
          </a:xfrm>
        </p:grpSpPr>
        <p:pic>
          <p:nvPicPr>
            <p:cNvPr id="298" name="Shape 29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2525" y="-22350"/>
              <a:ext cx="441474" cy="5160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Shape 299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2350"/>
              <a:ext cx="8793953" cy="914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Shape 30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3825"/>
              <a:ext cx="8881629" cy="4554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1" name="Shape 30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9"/>
          <a:stretch/>
        </p:blipFill>
        <p:spPr>
          <a:xfrm>
            <a:off x="2395150" y="76200"/>
            <a:ext cx="5484054" cy="437762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/>
          <p:nvPr/>
        </p:nvSpPr>
        <p:spPr>
          <a:xfrm>
            <a:off x="3392525" y="4503150"/>
            <a:ext cx="5800200" cy="1011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7BAE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林季柔 / 林貞言 </a:t>
            </a:r>
            <a:r>
              <a:rPr lang="en-US" sz="34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#義起來蹲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69625" y="61850"/>
            <a:ext cx="3830400" cy="101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r>
              <a:rPr lang="en-US" sz="2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蹲點台灣</a:t>
            </a: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屏東新來義部落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</p:spPr>
        <p:txBody>
          <a:bodyPr wrap="square" lIns="45700" tIns="45700" rIns="45700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75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: 圖案 2">
            <a:extLst>
              <a:ext uri="{FF2B5EF4-FFF2-40B4-BE49-F238E27FC236}">
                <a16:creationId xmlns:a16="http://schemas.microsoft.com/office/drawing/2014/main" xmlns="" id="{31F0A902-E4A0-4725-BDDB-9BE12B5BBDB1}"/>
              </a:ext>
            </a:extLst>
          </p:cNvPr>
          <p:cNvSpPr/>
          <p:nvPr/>
        </p:nvSpPr>
        <p:spPr>
          <a:xfrm rot="11092441">
            <a:off x="2005599" y="396120"/>
            <a:ext cx="5503253" cy="4351259"/>
          </a:xfrm>
          <a:custGeom>
            <a:avLst/>
            <a:gdLst>
              <a:gd name="connsiteX0" fmla="*/ 41068 w 4465351"/>
              <a:gd name="connsiteY0" fmla="*/ 306607 h 4782697"/>
              <a:gd name="connsiteX1" fmla="*/ 16355 w 4465351"/>
              <a:gd name="connsiteY1" fmla="*/ 949158 h 4782697"/>
              <a:gd name="connsiteX2" fmla="*/ 288203 w 4465351"/>
              <a:gd name="connsiteY2" fmla="*/ 2221904 h 4782697"/>
              <a:gd name="connsiteX3" fmla="*/ 362344 w 4465351"/>
              <a:gd name="connsiteY3" fmla="*/ 2753245 h 4782697"/>
              <a:gd name="connsiteX4" fmla="*/ 399414 w 4465351"/>
              <a:gd name="connsiteY4" fmla="*/ 3173375 h 4782697"/>
              <a:gd name="connsiteX5" fmla="*/ 424128 w 4465351"/>
              <a:gd name="connsiteY5" fmla="*/ 4137202 h 4782697"/>
              <a:gd name="connsiteX6" fmla="*/ 139922 w 4465351"/>
              <a:gd name="connsiteY6" fmla="*/ 4631472 h 4782697"/>
              <a:gd name="connsiteX7" fmla="*/ 90495 w 4465351"/>
              <a:gd name="connsiteY7" fmla="*/ 4606758 h 4782697"/>
              <a:gd name="connsiteX8" fmla="*/ 1153176 w 4465351"/>
              <a:gd name="connsiteY8" fmla="*/ 4619115 h 4782697"/>
              <a:gd name="connsiteX9" fmla="*/ 2252928 w 4465351"/>
              <a:gd name="connsiteY9" fmla="*/ 4582045 h 4782697"/>
              <a:gd name="connsiteX10" fmla="*/ 4106441 w 4465351"/>
              <a:gd name="connsiteY10" fmla="*/ 4730326 h 4782697"/>
              <a:gd name="connsiteX11" fmla="*/ 4106441 w 4465351"/>
              <a:gd name="connsiteY11" fmla="*/ 4730326 h 4782697"/>
              <a:gd name="connsiteX12" fmla="*/ 4353576 w 4465351"/>
              <a:gd name="connsiteY12" fmla="*/ 4779753 h 4782697"/>
              <a:gd name="connsiteX13" fmla="*/ 4316506 w 4465351"/>
              <a:gd name="connsiteY13" fmla="*/ 4631472 h 4782697"/>
              <a:gd name="connsiteX14" fmla="*/ 4427717 w 4465351"/>
              <a:gd name="connsiteY14" fmla="*/ 4359623 h 4782697"/>
              <a:gd name="connsiteX15" fmla="*/ 4390647 w 4465351"/>
              <a:gd name="connsiteY15" fmla="*/ 3766499 h 4782697"/>
              <a:gd name="connsiteX16" fmla="*/ 4304149 w 4465351"/>
              <a:gd name="connsiteY16" fmla="*/ 2543180 h 4782697"/>
              <a:gd name="connsiteX17" fmla="*/ 4155868 w 4465351"/>
              <a:gd name="connsiteY17" fmla="*/ 1566996 h 4782697"/>
              <a:gd name="connsiteX18" fmla="*/ 4279436 w 4465351"/>
              <a:gd name="connsiteY18" fmla="*/ 467245 h 4782697"/>
              <a:gd name="connsiteX19" fmla="*/ 4464787 w 4465351"/>
              <a:gd name="connsiteY19" fmla="*/ 47115 h 4782697"/>
              <a:gd name="connsiteX20" fmla="*/ 4341220 w 4465351"/>
              <a:gd name="connsiteY20" fmla="*/ 10045 h 4782697"/>
              <a:gd name="connsiteX21" fmla="*/ 3315609 w 4465351"/>
              <a:gd name="connsiteY21" fmla="*/ 22402 h 4782697"/>
              <a:gd name="connsiteX22" fmla="*/ 2339425 w 4465351"/>
              <a:gd name="connsiteY22" fmla="*/ 22402 h 4782697"/>
              <a:gd name="connsiteX23" fmla="*/ 943111 w 4465351"/>
              <a:gd name="connsiteY23" fmla="*/ 34758 h 4782697"/>
              <a:gd name="connsiteX24" fmla="*/ 176993 w 4465351"/>
              <a:gd name="connsiteY24" fmla="*/ 34758 h 4782697"/>
              <a:gd name="connsiteX25" fmla="*/ 127566 w 4465351"/>
              <a:gd name="connsiteY25" fmla="*/ 34758 h 4782697"/>
              <a:gd name="connsiteX26" fmla="*/ 41068 w 4465351"/>
              <a:gd name="connsiteY26" fmla="*/ 306607 h 478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65351" h="4782697">
                <a:moveTo>
                  <a:pt x="41068" y="306607"/>
                </a:moveTo>
                <a:cubicBezTo>
                  <a:pt x="22533" y="459007"/>
                  <a:pt x="-24834" y="629942"/>
                  <a:pt x="16355" y="949158"/>
                </a:cubicBezTo>
                <a:cubicBezTo>
                  <a:pt x="57544" y="1268374"/>
                  <a:pt x="230538" y="1921223"/>
                  <a:pt x="288203" y="2221904"/>
                </a:cubicBezTo>
                <a:cubicBezTo>
                  <a:pt x="345868" y="2522585"/>
                  <a:pt x="343809" y="2594667"/>
                  <a:pt x="362344" y="2753245"/>
                </a:cubicBezTo>
                <a:cubicBezTo>
                  <a:pt x="380879" y="2911823"/>
                  <a:pt x="389117" y="2942716"/>
                  <a:pt x="399414" y="3173375"/>
                </a:cubicBezTo>
                <a:cubicBezTo>
                  <a:pt x="409711" y="3404034"/>
                  <a:pt x="467377" y="3894186"/>
                  <a:pt x="424128" y="4137202"/>
                </a:cubicBezTo>
                <a:cubicBezTo>
                  <a:pt x="380879" y="4380218"/>
                  <a:pt x="195527" y="4553213"/>
                  <a:pt x="139922" y="4631472"/>
                </a:cubicBezTo>
                <a:cubicBezTo>
                  <a:pt x="84317" y="4709731"/>
                  <a:pt x="90495" y="4606758"/>
                  <a:pt x="90495" y="4606758"/>
                </a:cubicBezTo>
                <a:cubicBezTo>
                  <a:pt x="259371" y="4604699"/>
                  <a:pt x="792771" y="4623234"/>
                  <a:pt x="1153176" y="4619115"/>
                </a:cubicBezTo>
                <a:cubicBezTo>
                  <a:pt x="1513581" y="4614996"/>
                  <a:pt x="1760717" y="4563510"/>
                  <a:pt x="2252928" y="4582045"/>
                </a:cubicBezTo>
                <a:cubicBezTo>
                  <a:pt x="2745139" y="4600580"/>
                  <a:pt x="4106441" y="4730326"/>
                  <a:pt x="4106441" y="4730326"/>
                </a:cubicBezTo>
                <a:lnTo>
                  <a:pt x="4106441" y="4730326"/>
                </a:lnTo>
                <a:cubicBezTo>
                  <a:pt x="4147630" y="4738564"/>
                  <a:pt x="4318565" y="4796229"/>
                  <a:pt x="4353576" y="4779753"/>
                </a:cubicBezTo>
                <a:cubicBezTo>
                  <a:pt x="4388587" y="4763277"/>
                  <a:pt x="4304149" y="4701494"/>
                  <a:pt x="4316506" y="4631472"/>
                </a:cubicBezTo>
                <a:cubicBezTo>
                  <a:pt x="4328863" y="4561450"/>
                  <a:pt x="4415360" y="4503785"/>
                  <a:pt x="4427717" y="4359623"/>
                </a:cubicBezTo>
                <a:cubicBezTo>
                  <a:pt x="4440074" y="4215461"/>
                  <a:pt x="4411242" y="4069239"/>
                  <a:pt x="4390647" y="3766499"/>
                </a:cubicBezTo>
                <a:cubicBezTo>
                  <a:pt x="4370052" y="3463759"/>
                  <a:pt x="4343279" y="2909764"/>
                  <a:pt x="4304149" y="2543180"/>
                </a:cubicBezTo>
                <a:cubicBezTo>
                  <a:pt x="4265019" y="2176596"/>
                  <a:pt x="4159987" y="1912985"/>
                  <a:pt x="4155868" y="1566996"/>
                </a:cubicBezTo>
                <a:cubicBezTo>
                  <a:pt x="4151749" y="1221007"/>
                  <a:pt x="4227950" y="720558"/>
                  <a:pt x="4279436" y="467245"/>
                </a:cubicBezTo>
                <a:cubicBezTo>
                  <a:pt x="4330922" y="213932"/>
                  <a:pt x="4454490" y="123315"/>
                  <a:pt x="4464787" y="47115"/>
                </a:cubicBezTo>
                <a:cubicBezTo>
                  <a:pt x="4475084" y="-29085"/>
                  <a:pt x="4341220" y="10045"/>
                  <a:pt x="4341220" y="10045"/>
                </a:cubicBezTo>
                <a:lnTo>
                  <a:pt x="3315609" y="22402"/>
                </a:lnTo>
                <a:lnTo>
                  <a:pt x="2339425" y="22402"/>
                </a:lnTo>
                <a:lnTo>
                  <a:pt x="943111" y="34758"/>
                </a:lnTo>
                <a:lnTo>
                  <a:pt x="176993" y="34758"/>
                </a:lnTo>
                <a:cubicBezTo>
                  <a:pt x="41069" y="34758"/>
                  <a:pt x="150220" y="-14669"/>
                  <a:pt x="127566" y="34758"/>
                </a:cubicBezTo>
                <a:cubicBezTo>
                  <a:pt x="104912" y="84185"/>
                  <a:pt x="59603" y="154207"/>
                  <a:pt x="41068" y="30660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0FC9C907-CDDC-47F6-90ED-DAB692B8ED3D}"/>
              </a:ext>
            </a:extLst>
          </p:cNvPr>
          <p:cNvGrpSpPr/>
          <p:nvPr/>
        </p:nvGrpSpPr>
        <p:grpSpPr>
          <a:xfrm rot="593311">
            <a:off x="6846090" y="530800"/>
            <a:ext cx="419950" cy="545261"/>
            <a:chOff x="6832121" y="2306710"/>
            <a:chExt cx="824970" cy="810301"/>
          </a:xfrm>
        </p:grpSpPr>
        <p:sp>
          <p:nvSpPr>
            <p:cNvPr id="5" name="手繪多邊形: 圖案 4">
              <a:extLst>
                <a:ext uri="{FF2B5EF4-FFF2-40B4-BE49-F238E27FC236}">
                  <a16:creationId xmlns:a16="http://schemas.microsoft.com/office/drawing/2014/main" xmlns="" id="{5753F95C-BCFB-471D-9991-79B4EE4284D6}"/>
                </a:ext>
              </a:extLst>
            </p:cNvPr>
            <p:cNvSpPr/>
            <p:nvPr/>
          </p:nvSpPr>
          <p:spPr>
            <a:xfrm>
              <a:off x="6832121" y="2760453"/>
              <a:ext cx="332772" cy="356558"/>
            </a:xfrm>
            <a:custGeom>
              <a:avLst/>
              <a:gdLst>
                <a:gd name="connsiteX0" fmla="*/ 230037 w 332772"/>
                <a:gd name="connsiteY0" fmla="*/ 0 h 356558"/>
                <a:gd name="connsiteX1" fmla="*/ 0 w 332772"/>
                <a:gd name="connsiteY1" fmla="*/ 356558 h 356558"/>
                <a:gd name="connsiteX2" fmla="*/ 0 w 332772"/>
                <a:gd name="connsiteY2" fmla="*/ 356558 h 356558"/>
                <a:gd name="connsiteX3" fmla="*/ 322053 w 332772"/>
                <a:gd name="connsiteY3" fmla="*/ 80513 h 356558"/>
                <a:gd name="connsiteX4" fmla="*/ 230037 w 332772"/>
                <a:gd name="connsiteY4" fmla="*/ 0 h 35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72" h="356558">
                  <a:moveTo>
                    <a:pt x="230037" y="0"/>
                  </a:moveTo>
                  <a:lnTo>
                    <a:pt x="0" y="356558"/>
                  </a:lnTo>
                  <a:lnTo>
                    <a:pt x="0" y="356558"/>
                  </a:lnTo>
                  <a:cubicBezTo>
                    <a:pt x="53675" y="310551"/>
                    <a:pt x="284672" y="140898"/>
                    <a:pt x="322053" y="80513"/>
                  </a:cubicBezTo>
                  <a:cubicBezTo>
                    <a:pt x="359434" y="20128"/>
                    <a:pt x="291860" y="7188"/>
                    <a:pt x="230037" y="0"/>
                  </a:cubicBezTo>
                  <a:close/>
                </a:path>
              </a:pathLst>
            </a:cu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>
              <a:extLst>
                <a:ext uri="{FF2B5EF4-FFF2-40B4-BE49-F238E27FC236}">
                  <a16:creationId xmlns:a16="http://schemas.microsoft.com/office/drawing/2014/main" xmlns="" id="{10C91B13-1782-4C3D-A621-54C9E47BA01A}"/>
                </a:ext>
              </a:extLst>
            </p:cNvPr>
            <p:cNvSpPr/>
            <p:nvPr/>
          </p:nvSpPr>
          <p:spPr>
            <a:xfrm rot="2560268">
              <a:off x="6951896" y="2549615"/>
              <a:ext cx="513905" cy="296563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xmlns="" id="{B59E3907-7A79-4E9F-B5A3-E36F0ABB4D50}"/>
                </a:ext>
              </a:extLst>
            </p:cNvPr>
            <p:cNvSpPr/>
            <p:nvPr/>
          </p:nvSpPr>
          <p:spPr>
            <a:xfrm>
              <a:off x="7134034" y="2324762"/>
              <a:ext cx="427452" cy="441229"/>
            </a:xfrm>
            <a:custGeom>
              <a:avLst/>
              <a:gdLst>
                <a:gd name="connsiteX0" fmla="*/ 198419 w 427452"/>
                <a:gd name="connsiteY0" fmla="*/ 4370 h 441229"/>
                <a:gd name="connsiteX1" fmla="*/ 8638 w 427452"/>
                <a:gd name="connsiteY1" fmla="*/ 291917 h 441229"/>
                <a:gd name="connsiteX2" fmla="*/ 37392 w 427452"/>
                <a:gd name="connsiteY2" fmla="*/ 383932 h 441229"/>
                <a:gd name="connsiteX3" fmla="*/ 83400 w 427452"/>
                <a:gd name="connsiteY3" fmla="*/ 424189 h 441229"/>
                <a:gd name="connsiteX4" fmla="*/ 152411 w 427452"/>
                <a:gd name="connsiteY4" fmla="*/ 424189 h 441229"/>
                <a:gd name="connsiteX5" fmla="*/ 181166 w 427452"/>
                <a:gd name="connsiteY5" fmla="*/ 424189 h 441229"/>
                <a:gd name="connsiteX6" fmla="*/ 422706 w 427452"/>
                <a:gd name="connsiteY6" fmla="*/ 194151 h 441229"/>
                <a:gd name="connsiteX7" fmla="*/ 336441 w 427452"/>
                <a:gd name="connsiteY7" fmla="*/ 171147 h 441229"/>
                <a:gd name="connsiteX8" fmla="*/ 273181 w 427452"/>
                <a:gd name="connsiteY8" fmla="*/ 119389 h 441229"/>
                <a:gd name="connsiteX9" fmla="*/ 198419 w 427452"/>
                <a:gd name="connsiteY9" fmla="*/ 4370 h 44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7452" h="441229">
                  <a:moveTo>
                    <a:pt x="198419" y="4370"/>
                  </a:moveTo>
                  <a:cubicBezTo>
                    <a:pt x="154329" y="33125"/>
                    <a:pt x="35476" y="228657"/>
                    <a:pt x="8638" y="291917"/>
                  </a:cubicBezTo>
                  <a:cubicBezTo>
                    <a:pt x="-18200" y="355177"/>
                    <a:pt x="24932" y="361887"/>
                    <a:pt x="37392" y="383932"/>
                  </a:cubicBezTo>
                  <a:cubicBezTo>
                    <a:pt x="49852" y="405977"/>
                    <a:pt x="64230" y="417480"/>
                    <a:pt x="83400" y="424189"/>
                  </a:cubicBezTo>
                  <a:cubicBezTo>
                    <a:pt x="102570" y="430898"/>
                    <a:pt x="152411" y="424189"/>
                    <a:pt x="152411" y="424189"/>
                  </a:cubicBezTo>
                  <a:cubicBezTo>
                    <a:pt x="168705" y="424189"/>
                    <a:pt x="136117" y="462529"/>
                    <a:pt x="181166" y="424189"/>
                  </a:cubicBezTo>
                  <a:cubicBezTo>
                    <a:pt x="226215" y="385849"/>
                    <a:pt x="396827" y="236324"/>
                    <a:pt x="422706" y="194151"/>
                  </a:cubicBezTo>
                  <a:cubicBezTo>
                    <a:pt x="448585" y="151978"/>
                    <a:pt x="361362" y="183607"/>
                    <a:pt x="336441" y="171147"/>
                  </a:cubicBezTo>
                  <a:cubicBezTo>
                    <a:pt x="311520" y="158687"/>
                    <a:pt x="296185" y="141434"/>
                    <a:pt x="273181" y="119389"/>
                  </a:cubicBezTo>
                  <a:cubicBezTo>
                    <a:pt x="250177" y="97344"/>
                    <a:pt x="242509" y="-24385"/>
                    <a:pt x="198419" y="4370"/>
                  </a:cubicBezTo>
                  <a:close/>
                </a:path>
              </a:pathLst>
            </a:cu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xmlns="" id="{82DFED9B-FD17-43A0-BD49-D8AB1AFB8CB9}"/>
                </a:ext>
              </a:extLst>
            </p:cNvPr>
            <p:cNvSpPr/>
            <p:nvPr/>
          </p:nvSpPr>
          <p:spPr>
            <a:xfrm rot="2550282">
              <a:off x="7259479" y="2306710"/>
              <a:ext cx="397612" cy="198808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CA3610F-CB8A-4012-9C8F-3254BFCDAD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72026">
            <a:off x="2067793" y="103749"/>
            <a:ext cx="524301" cy="4999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D77605F-5F8B-4B4F-873D-C4629FF07524}"/>
              </a:ext>
            </a:extLst>
          </p:cNvPr>
          <p:cNvSpPr/>
          <p:nvPr/>
        </p:nvSpPr>
        <p:spPr>
          <a:xfrm rot="21372026">
            <a:off x="3611349" y="894320"/>
            <a:ext cx="1620957" cy="546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800" b="1" dirty="0" err="1">
                <a:solidFill>
                  <a:schemeClr val="accent5">
                    <a:lumMod val="75000"/>
                  </a:schemeClr>
                </a:solidFill>
              </a:rPr>
              <a:t>目標對象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AB3EDAE3-9A9A-4B58-9AD6-E52027172127}"/>
              </a:ext>
            </a:extLst>
          </p:cNvPr>
          <p:cNvGrpSpPr/>
          <p:nvPr/>
        </p:nvGrpSpPr>
        <p:grpSpPr>
          <a:xfrm rot="21372026">
            <a:off x="3088107" y="1825367"/>
            <a:ext cx="3338235" cy="1976194"/>
            <a:chOff x="4766867" y="1697357"/>
            <a:chExt cx="3338235" cy="1976194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xmlns="" id="{9BDFB073-AC27-4E17-890D-A35441C7A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82926">
              <a:off x="5331787" y="1697357"/>
              <a:ext cx="2208396" cy="1976194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7877CC9B-F1BE-401B-9F06-1CEBD33FA45D}"/>
                </a:ext>
              </a:extLst>
            </p:cNvPr>
            <p:cNvSpPr/>
            <p:nvPr/>
          </p:nvSpPr>
          <p:spPr>
            <a:xfrm>
              <a:off x="4766867" y="2140887"/>
              <a:ext cx="3338235" cy="770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n-US" altLang="zh-TW" sz="2000" dirty="0" err="1">
                  <a:solidFill>
                    <a:schemeClr val="tx1"/>
                  </a:solidFill>
                </a:rPr>
                <a:t>新來義部落</a:t>
              </a:r>
              <a:endParaRPr lang="en-US" altLang="zh-TW" sz="2000" dirty="0">
                <a:solidFill>
                  <a:schemeClr val="tx1"/>
                </a:solidFill>
              </a:endParaRPr>
            </a:p>
            <a:p>
              <a:pPr lvl="0" algn="ctr">
                <a:lnSpc>
                  <a:spcPct val="115000"/>
                </a:lnSpc>
              </a:pPr>
              <a:r>
                <a:rPr lang="en-US" altLang="zh-TW" sz="2000" dirty="0" err="1">
                  <a:solidFill>
                    <a:schemeClr val="tx1"/>
                  </a:solidFill>
                </a:rPr>
                <a:t>全體居民</a:t>
              </a:r>
              <a:endParaRPr lang="en-US" altLang="zh-TW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891050"/>
      </p:ext>
    </p:extLst>
  </p:cSld>
  <p:clrMapOvr>
    <a:masterClrMapping/>
  </p:clrMapOvr>
  <p:transition spd="slow" advTm="771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2B214FB8-08E8-4EC1-8FE2-58573DA725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430">
            <a:extLst>
              <a:ext uri="{FF2B5EF4-FFF2-40B4-BE49-F238E27FC236}">
                <a16:creationId xmlns:a16="http://schemas.microsoft.com/office/drawing/2014/main" xmlns="" id="{6D2DBED8-8A66-45C6-ADD6-45AC56C6E4CC}"/>
              </a:ext>
            </a:extLst>
          </p:cNvPr>
          <p:cNvSpPr txBox="1">
            <a:spLocks/>
          </p:cNvSpPr>
          <p:nvPr/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-US"/>
          </a:p>
        </p:txBody>
      </p:sp>
      <p:grpSp>
        <p:nvGrpSpPr>
          <p:cNvPr id="4" name="Shape 297">
            <a:extLst>
              <a:ext uri="{FF2B5EF4-FFF2-40B4-BE49-F238E27FC236}">
                <a16:creationId xmlns:a16="http://schemas.microsoft.com/office/drawing/2014/main" xmlns="" id="{2FD8E882-8F90-4A53-A95A-BF87DA2CD6DC}"/>
              </a:ext>
            </a:extLst>
          </p:cNvPr>
          <p:cNvGrpSpPr/>
          <p:nvPr/>
        </p:nvGrpSpPr>
        <p:grpSpPr>
          <a:xfrm>
            <a:off x="0" y="-22350"/>
            <a:ext cx="9143999" cy="5160989"/>
            <a:chOff x="0" y="-22350"/>
            <a:chExt cx="9143999" cy="5160989"/>
          </a:xfrm>
        </p:grpSpPr>
        <p:pic>
          <p:nvPicPr>
            <p:cNvPr id="5" name="Shape 298">
              <a:extLst>
                <a:ext uri="{FF2B5EF4-FFF2-40B4-BE49-F238E27FC236}">
                  <a16:creationId xmlns:a16="http://schemas.microsoft.com/office/drawing/2014/main" xmlns="" id="{D37688FA-AEA7-4F2B-A647-8D5AE0507CFE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2525" y="-22350"/>
              <a:ext cx="441474" cy="5160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299">
              <a:extLst>
                <a:ext uri="{FF2B5EF4-FFF2-40B4-BE49-F238E27FC236}">
                  <a16:creationId xmlns:a16="http://schemas.microsoft.com/office/drawing/2014/main" xmlns="" id="{A44C0740-7C01-4F84-A920-74550B4A4EB8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2350"/>
              <a:ext cx="8793953" cy="914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300">
              <a:extLst>
                <a:ext uri="{FF2B5EF4-FFF2-40B4-BE49-F238E27FC236}">
                  <a16:creationId xmlns:a16="http://schemas.microsoft.com/office/drawing/2014/main" xmlns="" id="{520DCA25-EBF4-4D9D-8A84-2F8DA81CE679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3825"/>
              <a:ext cx="8881629" cy="4554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Shape 426">
            <a:extLst>
              <a:ext uri="{FF2B5EF4-FFF2-40B4-BE49-F238E27FC236}">
                <a16:creationId xmlns:a16="http://schemas.microsoft.com/office/drawing/2014/main" xmlns="" id="{9CEFBDE0-4873-42D7-B0AC-4D39C91D4E30}"/>
              </a:ext>
            </a:extLst>
          </p:cNvPr>
          <p:cNvSpPr/>
          <p:nvPr/>
        </p:nvSpPr>
        <p:spPr>
          <a:xfrm>
            <a:off x="3373395" y="2346740"/>
            <a:ext cx="5770605" cy="45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429">
            <a:extLst>
              <a:ext uri="{FF2B5EF4-FFF2-40B4-BE49-F238E27FC236}">
                <a16:creationId xmlns:a16="http://schemas.microsoft.com/office/drawing/2014/main" xmlns="" id="{B9293775-11C1-4AAD-BEE3-689BFF610AC9}"/>
              </a:ext>
            </a:extLst>
          </p:cNvPr>
          <p:cNvSpPr/>
          <p:nvPr/>
        </p:nvSpPr>
        <p:spPr>
          <a:xfrm>
            <a:off x="3815500" y="2183840"/>
            <a:ext cx="4069200" cy="3258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4762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altLang="en-US" sz="3000" b="1" i="0" u="none" strike="noStrike" cap="none" dirty="0">
                <a:solidFill>
                  <a:srgbClr val="FFFFFF"/>
                </a:solidFill>
                <a:latin typeface="+mj-ea"/>
                <a:ea typeface="+mj-ea"/>
                <a:sym typeface="Arial"/>
              </a:rPr>
              <a:t>          </a:t>
            </a:r>
            <a:r>
              <a:rPr lang="en-US" sz="3000" b="1" i="0" u="none" strike="noStrike" cap="none" dirty="0" err="1">
                <a:solidFill>
                  <a:srgbClr val="FFFFFF"/>
                </a:solidFill>
                <a:latin typeface="+mj-ea"/>
                <a:ea typeface="+mj-ea"/>
                <a:sym typeface="Arial"/>
              </a:rPr>
              <a:t>需求評估</a:t>
            </a:r>
            <a:endParaRPr lang="en-US" sz="3000" b="1" i="0" u="none" strike="noStrike" cap="none" dirty="0">
              <a:solidFill>
                <a:srgbClr val="FFFFFF"/>
              </a:solidFill>
              <a:latin typeface="+mj-ea"/>
              <a:ea typeface="+mj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995767"/>
      </p:ext>
    </p:extLst>
  </p:cSld>
  <p:clrMapOvr>
    <a:masterClrMapping/>
  </p:clrMapOvr>
  <p:transition spd="slow" advTm="7612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3793412" y="1718125"/>
            <a:ext cx="906300" cy="806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0" y="53727"/>
                  <a:pt x="53727" y="0"/>
                  <a:pt x="120000" y="0"/>
                </a:cubicBezTo>
              </a:path>
            </a:pathLst>
          </a:custGeom>
          <a:noFill/>
          <a:ln w="57150" cap="rnd" cmpd="sng">
            <a:solidFill>
              <a:srgbClr val="95BC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3420"/>
              </a:buClr>
              <a:buFont typeface="Arial"/>
              <a:buNone/>
            </a:pPr>
            <a:endParaRPr sz="2400" b="0" i="0" u="none" strike="noStrike" cap="none">
              <a:solidFill>
                <a:srgbClr val="BF3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3505653" y="2198956"/>
            <a:ext cx="2407800" cy="6990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50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C49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95BC49"/>
                </a:solidFill>
                <a:latin typeface="Arial"/>
                <a:ea typeface="Arial"/>
                <a:cs typeface="Arial"/>
                <a:sym typeface="Arial"/>
              </a:rPr>
              <a:t>表達性</a:t>
            </a:r>
          </a:p>
          <a:p>
            <a:pPr marL="0" marR="0" lvl="0" indent="-50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C49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95BC49"/>
                </a:solidFill>
                <a:latin typeface="Arial"/>
                <a:ea typeface="Arial"/>
                <a:cs typeface="Arial"/>
                <a:sym typeface="Arial"/>
              </a:rPr>
              <a:t>需求</a:t>
            </a:r>
          </a:p>
        </p:txBody>
      </p:sp>
      <p:sp>
        <p:nvSpPr>
          <p:cNvPr id="446" name="Shape 446"/>
          <p:cNvSpPr/>
          <p:nvPr/>
        </p:nvSpPr>
        <p:spPr>
          <a:xfrm rot="5400000">
            <a:off x="4764968" y="1653792"/>
            <a:ext cx="776400" cy="90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0" y="53727"/>
                  <a:pt x="53727" y="0"/>
                  <a:pt x="120000" y="0"/>
                </a:cubicBezTo>
              </a:path>
            </a:pathLst>
          </a:custGeom>
          <a:noFill/>
          <a:ln w="5715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3420"/>
              </a:buClr>
              <a:buFont typeface="Arial"/>
              <a:buNone/>
            </a:pPr>
            <a:endParaRPr sz="2400" b="0" i="0" u="none" strike="noStrike" cap="none">
              <a:solidFill>
                <a:srgbClr val="BF3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/>
          <p:nvPr/>
        </p:nvSpPr>
        <p:spPr>
          <a:xfrm>
            <a:off x="5983250" y="1198800"/>
            <a:ext cx="3044700" cy="10197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/>
          <p:nvPr/>
        </p:nvSpPr>
        <p:spPr>
          <a:xfrm>
            <a:off x="476524" y="96475"/>
            <a:ext cx="8080200" cy="5475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Impact"/>
              <a:buNone/>
            </a:pPr>
            <a:r>
              <a:rPr lang="en-US" sz="2800" b="1" i="0" u="none" strike="noStrike" cap="none" dirty="0" err="1">
                <a:solidFill>
                  <a:srgbClr val="76923C"/>
                </a:solidFill>
                <a:latin typeface="Impact"/>
                <a:ea typeface="Impact"/>
                <a:cs typeface="Impact"/>
                <a:sym typeface="Impact"/>
              </a:rPr>
              <a:t>普羅大眾覺得社區需要什麼</a:t>
            </a:r>
            <a:endParaRPr lang="en-US" sz="2800" b="1" i="0" u="none" strike="noStrike" cap="none" dirty="0">
              <a:solidFill>
                <a:srgbClr val="76923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49" name="Shape 449"/>
          <p:cNvSpPr/>
          <p:nvPr/>
        </p:nvSpPr>
        <p:spPr>
          <a:xfrm>
            <a:off x="269600" y="1320575"/>
            <a:ext cx="2983800" cy="5001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596A749D-591D-4C08-B20B-B9070779251F}"/>
              </a:ext>
            </a:extLst>
          </p:cNvPr>
          <p:cNvGrpSpPr/>
          <p:nvPr/>
        </p:nvGrpSpPr>
        <p:grpSpPr>
          <a:xfrm>
            <a:off x="5405013" y="917675"/>
            <a:ext cx="3622962" cy="2184930"/>
            <a:chOff x="5405013" y="917675"/>
            <a:chExt cx="3622962" cy="2184930"/>
          </a:xfrm>
        </p:grpSpPr>
        <p:grpSp>
          <p:nvGrpSpPr>
            <p:cNvPr id="442" name="Shape 442"/>
            <p:cNvGrpSpPr/>
            <p:nvPr/>
          </p:nvGrpSpPr>
          <p:grpSpPr>
            <a:xfrm rot="-10799184" flipH="1">
              <a:off x="5405013" y="1562843"/>
              <a:ext cx="1205990" cy="525066"/>
              <a:chOff x="49" y="29"/>
              <a:chExt cx="2863223" cy="777070"/>
            </a:xfrm>
          </p:grpSpPr>
          <p:cxnSp>
            <p:nvCxnSpPr>
              <p:cNvPr id="443" name="Shape 443"/>
              <p:cNvCxnSpPr/>
              <p:nvPr/>
            </p:nvCxnSpPr>
            <p:spPr>
              <a:xfrm rot="10800000">
                <a:off x="922572" y="777099"/>
                <a:ext cx="1940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3F3F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  <p:cxnSp>
            <p:nvCxnSpPr>
              <p:cNvPr id="444" name="Shape 444"/>
              <p:cNvCxnSpPr/>
              <p:nvPr/>
            </p:nvCxnSpPr>
            <p:spPr>
              <a:xfrm rot="10800000">
                <a:off x="49" y="29"/>
                <a:ext cx="922500" cy="775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0" name="Shape 450"/>
            <p:cNvGrpSpPr/>
            <p:nvPr/>
          </p:nvGrpSpPr>
          <p:grpSpPr>
            <a:xfrm>
              <a:off x="5737575" y="917675"/>
              <a:ext cx="3290400" cy="2184930"/>
              <a:chOff x="5737575" y="917675"/>
              <a:chExt cx="3290400" cy="2184930"/>
            </a:xfrm>
          </p:grpSpPr>
          <p:sp>
            <p:nvSpPr>
              <p:cNvPr id="451" name="Shape 451"/>
              <p:cNvSpPr txBox="1"/>
              <p:nvPr/>
            </p:nvSpPr>
            <p:spPr>
              <a:xfrm>
                <a:off x="5737575" y="917675"/>
                <a:ext cx="3290400" cy="4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marR="0" lvl="0" indent="-1524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50"/>
                  </a:buClr>
                  <a:buSzPct val="100000"/>
                  <a:buFont typeface="Arial"/>
                  <a:buNone/>
                </a:pPr>
                <a:r>
                  <a:rPr lang="en-US" sz="2400" b="1" i="0" u="none" strike="noStrike" cap="none" dirty="0" err="1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rPr>
                  <a:t>二、衛生安全需把關</a:t>
                </a:r>
                <a:endParaRPr lang="en-US" sz="2400" b="1" i="0" u="none" strike="noStrike" cap="none" dirty="0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52" name="Shape 452" descr="「考卷 卡通」的圖片搜尋結果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0901740">
                <a:off x="7078448" y="1573086"/>
                <a:ext cx="1349886" cy="15295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EC9AEE03-75B1-4DE8-9A0C-30070890F096}"/>
              </a:ext>
            </a:extLst>
          </p:cNvPr>
          <p:cNvGrpSpPr/>
          <p:nvPr/>
        </p:nvGrpSpPr>
        <p:grpSpPr>
          <a:xfrm>
            <a:off x="298050" y="942838"/>
            <a:ext cx="3809258" cy="1688734"/>
            <a:chOff x="298050" y="942838"/>
            <a:chExt cx="3809258" cy="1688734"/>
          </a:xfrm>
        </p:grpSpPr>
        <p:grpSp>
          <p:nvGrpSpPr>
            <p:cNvPr id="436" name="Shape 436"/>
            <p:cNvGrpSpPr/>
            <p:nvPr/>
          </p:nvGrpSpPr>
          <p:grpSpPr>
            <a:xfrm>
              <a:off x="3242102" y="1254843"/>
              <a:ext cx="865206" cy="731120"/>
              <a:chOff x="17049" y="0"/>
              <a:chExt cx="2863224" cy="775800"/>
            </a:xfrm>
          </p:grpSpPr>
          <p:cxnSp>
            <p:nvCxnSpPr>
              <p:cNvPr id="437" name="Shape 437"/>
              <p:cNvCxnSpPr/>
              <p:nvPr/>
            </p:nvCxnSpPr>
            <p:spPr>
              <a:xfrm>
                <a:off x="17049" y="0"/>
                <a:ext cx="1940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3F3F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  <p:cxnSp>
            <p:nvCxnSpPr>
              <p:cNvPr id="438" name="Shape 438"/>
              <p:cNvCxnSpPr/>
              <p:nvPr/>
            </p:nvCxnSpPr>
            <p:spPr>
              <a:xfrm>
                <a:off x="1957773" y="0"/>
                <a:ext cx="922500" cy="775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3" name="Shape 453"/>
            <p:cNvGrpSpPr/>
            <p:nvPr/>
          </p:nvGrpSpPr>
          <p:grpSpPr>
            <a:xfrm>
              <a:off x="298050" y="942838"/>
              <a:ext cx="3441300" cy="1688734"/>
              <a:chOff x="298050" y="942838"/>
              <a:chExt cx="3441300" cy="1688734"/>
            </a:xfrm>
          </p:grpSpPr>
          <p:sp>
            <p:nvSpPr>
              <p:cNvPr id="454" name="Shape 454"/>
              <p:cNvSpPr txBox="1"/>
              <p:nvPr/>
            </p:nvSpPr>
            <p:spPr>
              <a:xfrm>
                <a:off x="298050" y="942838"/>
                <a:ext cx="3441300" cy="4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marR="0" lvl="0" indent="-1524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50"/>
                  </a:buClr>
                  <a:buSzPct val="100000"/>
                  <a:buFont typeface="Arial"/>
                  <a:buNone/>
                </a:pPr>
                <a:r>
                  <a:rPr lang="en-US" sz="2400" b="1" i="0" u="none" strike="noStrike" cap="none" dirty="0" err="1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rPr>
                  <a:t>一、提升觀光客好感</a:t>
                </a:r>
                <a:endParaRPr lang="en-US" sz="2400" b="1" i="0" u="none" strike="noStrike" cap="none" dirty="0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55" name="Shape 455" descr="「導遊 卡通圖」的圖片搜尋結果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9402" y="1526464"/>
                <a:ext cx="2552296" cy="11051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E69FC7DE-2576-4D62-937B-E264E2B66050}"/>
              </a:ext>
            </a:extLst>
          </p:cNvPr>
          <p:cNvGrpSpPr/>
          <p:nvPr/>
        </p:nvGrpSpPr>
        <p:grpSpPr>
          <a:xfrm>
            <a:off x="30285" y="2844053"/>
            <a:ext cx="5394081" cy="2084806"/>
            <a:chOff x="30285" y="2844053"/>
            <a:chExt cx="5394081" cy="2084806"/>
          </a:xfrm>
        </p:grpSpPr>
        <p:grpSp>
          <p:nvGrpSpPr>
            <p:cNvPr id="439" name="Shape 439"/>
            <p:cNvGrpSpPr/>
            <p:nvPr/>
          </p:nvGrpSpPr>
          <p:grpSpPr>
            <a:xfrm rot="5400000" flipH="1">
              <a:off x="2951893" y="2522835"/>
              <a:ext cx="656999" cy="1299435"/>
              <a:chOff x="17049" y="29"/>
              <a:chExt cx="2863223" cy="777069"/>
            </a:xfrm>
          </p:grpSpPr>
          <p:cxnSp>
            <p:nvCxnSpPr>
              <p:cNvPr id="440" name="Shape 440"/>
              <p:cNvCxnSpPr/>
              <p:nvPr/>
            </p:nvCxnSpPr>
            <p:spPr>
              <a:xfrm>
                <a:off x="17049" y="777098"/>
                <a:ext cx="1940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3F3F"/>
                </a:solidFill>
                <a:prstDash val="solid"/>
                <a:round/>
                <a:headEnd type="oval" w="med" len="med"/>
                <a:tailEnd type="none" w="med" len="med"/>
              </a:ln>
            </p:spPr>
          </p:cxnSp>
          <p:cxnSp>
            <p:nvCxnSpPr>
              <p:cNvPr id="441" name="Shape 441"/>
              <p:cNvCxnSpPr/>
              <p:nvPr/>
            </p:nvCxnSpPr>
            <p:spPr>
              <a:xfrm rot="10800000" flipH="1">
                <a:off x="1957772" y="29"/>
                <a:ext cx="922500" cy="775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6" name="Shape 456"/>
            <p:cNvGrpSpPr/>
            <p:nvPr/>
          </p:nvGrpSpPr>
          <p:grpSpPr>
            <a:xfrm>
              <a:off x="30285" y="3447286"/>
              <a:ext cx="5394081" cy="1481573"/>
              <a:chOff x="32770" y="3541826"/>
              <a:chExt cx="5350590" cy="1388926"/>
            </a:xfrm>
          </p:grpSpPr>
          <p:sp>
            <p:nvSpPr>
              <p:cNvPr id="457" name="Shape 457"/>
              <p:cNvSpPr txBox="1"/>
              <p:nvPr/>
            </p:nvSpPr>
            <p:spPr>
              <a:xfrm>
                <a:off x="32770" y="3660126"/>
                <a:ext cx="4614600" cy="4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52400">
                  <a:buClr>
                    <a:srgbClr val="00B050"/>
                  </a:buClr>
                  <a:buSzPct val="100000"/>
                </a:pPr>
                <a:r>
                  <a:rPr lang="en-US" altLang="zh-TW" sz="2400" b="1" dirty="0" err="1">
                    <a:solidFill>
                      <a:srgbClr val="00B050"/>
                    </a:solidFill>
                  </a:rPr>
                  <a:t>三、消滅敵人從了解敵人開始</a:t>
                </a:r>
                <a:endParaRPr lang="en-US" altLang="zh-TW" sz="2400" b="1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458" name="Shape 458" descr="「聰明臉 卡通」的圖片搜尋結果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6224" y="3541826"/>
                <a:ext cx="1237136" cy="13889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59" name="Shape 459"/>
          <p:cNvSpPr/>
          <p:nvPr/>
        </p:nvSpPr>
        <p:spPr>
          <a:xfrm rot="10800000">
            <a:off x="4699293" y="2526425"/>
            <a:ext cx="906300" cy="806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0" y="53727"/>
                  <a:pt x="53727" y="0"/>
                  <a:pt x="120000" y="0"/>
                </a:cubicBezTo>
              </a:path>
            </a:pathLst>
          </a:custGeom>
          <a:noFill/>
          <a:ln w="57150" cap="rnd" cmpd="sng">
            <a:solidFill>
              <a:srgbClr val="95BC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3420"/>
              </a:buClr>
              <a:buFont typeface="Arial"/>
              <a:buNone/>
            </a:pPr>
            <a:endParaRPr sz="2400" b="0" i="0" u="none" strike="noStrike" cap="none">
              <a:solidFill>
                <a:srgbClr val="BF3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 rot="-5400000">
            <a:off x="3842643" y="2475835"/>
            <a:ext cx="806400" cy="90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0" y="53727"/>
                  <a:pt x="53727" y="0"/>
                  <a:pt x="120000" y="0"/>
                </a:cubicBezTo>
              </a:path>
            </a:pathLst>
          </a:custGeom>
          <a:noFill/>
          <a:ln w="5715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3420"/>
              </a:buClr>
              <a:buFont typeface="Arial"/>
              <a:buNone/>
            </a:pPr>
            <a:endParaRPr sz="2400" b="0" i="0" u="none" strike="noStrike" cap="none">
              <a:solidFill>
                <a:srgbClr val="BF3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4C8567BC-DF37-40FB-90C6-D74F476E44A9}"/>
              </a:ext>
            </a:extLst>
          </p:cNvPr>
          <p:cNvGrpSpPr/>
          <p:nvPr/>
        </p:nvGrpSpPr>
        <p:grpSpPr>
          <a:xfrm>
            <a:off x="5464255" y="2732295"/>
            <a:ext cx="3996925" cy="2251670"/>
            <a:chOff x="5464255" y="2732295"/>
            <a:chExt cx="3996925" cy="225167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xmlns="" id="{5CD6679E-D4F0-4FB6-BA1C-941990161563}"/>
                </a:ext>
              </a:extLst>
            </p:cNvPr>
            <p:cNvGrpSpPr/>
            <p:nvPr/>
          </p:nvGrpSpPr>
          <p:grpSpPr>
            <a:xfrm>
              <a:off x="5464255" y="2732295"/>
              <a:ext cx="1096142" cy="972785"/>
              <a:chOff x="5523470" y="2897956"/>
              <a:chExt cx="1729270" cy="1344091"/>
            </a:xfrm>
          </p:grpSpPr>
          <p:cxnSp>
            <p:nvCxnSpPr>
              <p:cNvPr id="5" name="直線接點 4">
                <a:extLst>
                  <a:ext uri="{FF2B5EF4-FFF2-40B4-BE49-F238E27FC236}">
                    <a16:creationId xmlns:a16="http://schemas.microsoft.com/office/drawing/2014/main" xmlns="" id="{66842C0F-7BFC-44CB-AB48-1A8BAEC8EB6C}"/>
                  </a:ext>
                </a:extLst>
              </p:cNvPr>
              <p:cNvCxnSpPr/>
              <p:nvPr/>
            </p:nvCxnSpPr>
            <p:spPr>
              <a:xfrm>
                <a:off x="5523470" y="2897956"/>
                <a:ext cx="914602" cy="13369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xmlns="" id="{6258C165-BAB6-4005-9D9D-74AB192FA0E6}"/>
                  </a:ext>
                </a:extLst>
              </p:cNvPr>
              <p:cNvCxnSpPr/>
              <p:nvPr/>
            </p:nvCxnSpPr>
            <p:spPr>
              <a:xfrm>
                <a:off x="6429770" y="4224748"/>
                <a:ext cx="77725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xmlns="" id="{087858A8-7BC2-4530-8EA8-DAD4C1FDCB38}"/>
                  </a:ext>
                </a:extLst>
              </p:cNvPr>
              <p:cNvSpPr/>
              <p:nvPr/>
            </p:nvSpPr>
            <p:spPr>
              <a:xfrm>
                <a:off x="7207021" y="4196328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xmlns="" id="{253F1B9C-91BA-4E51-B472-3C1923EBF7AF}"/>
                </a:ext>
              </a:extLst>
            </p:cNvPr>
            <p:cNvGrpSpPr/>
            <p:nvPr/>
          </p:nvGrpSpPr>
          <p:grpSpPr>
            <a:xfrm>
              <a:off x="6170780" y="3256029"/>
              <a:ext cx="3290400" cy="1727936"/>
              <a:chOff x="6170780" y="3256029"/>
              <a:chExt cx="3290400" cy="1727936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xmlns="" id="{1B8FBACE-4A77-470B-9184-90D329298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41962" y="3537163"/>
                <a:ext cx="2563563" cy="1446802"/>
              </a:xfrm>
              <a:prstGeom prst="rect">
                <a:avLst/>
              </a:prstGeom>
            </p:spPr>
          </p:pic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E168D2EC-580A-497F-A8BD-767954B768D9}"/>
                  </a:ext>
                </a:extLst>
              </p:cNvPr>
              <p:cNvSpPr/>
              <p:nvPr/>
            </p:nvSpPr>
            <p:spPr>
              <a:xfrm>
                <a:off x="6170780" y="3256029"/>
                <a:ext cx="32904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152400">
                  <a:buClr>
                    <a:srgbClr val="00B050"/>
                  </a:buClr>
                  <a:buSzPct val="100000"/>
                </a:pPr>
                <a:r>
                  <a:rPr lang="zh-TW" altLang="en-US" sz="2400" b="1" dirty="0">
                    <a:solidFill>
                      <a:srgbClr val="00B050"/>
                    </a:solidFill>
                  </a:rPr>
                  <a:t>四</a:t>
                </a:r>
                <a:r>
                  <a:rPr lang="en-US" altLang="zh-TW" sz="2400" b="1" dirty="0">
                    <a:solidFill>
                      <a:srgbClr val="00B050"/>
                    </a:solidFill>
                  </a:rPr>
                  <a:t>、</a:t>
                </a:r>
                <a:r>
                  <a:rPr lang="zh-TW" altLang="en-US" sz="2400" b="1" dirty="0">
                    <a:solidFill>
                      <a:srgbClr val="00B050"/>
                    </a:solidFill>
                  </a:rPr>
                  <a:t>垃圾車增加分類</a:t>
                </a:r>
                <a:endParaRPr lang="en-US" altLang="zh-TW" sz="2400" b="1" dirty="0">
                  <a:solidFill>
                    <a:srgbClr val="00B05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 advTm="3178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/>
        </p:nvSpPr>
        <p:spPr>
          <a:xfrm rot="2904249">
            <a:off x="3513841" y="1639693"/>
            <a:ext cx="757375" cy="16874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9" y="45533"/>
                </a:moveTo>
                <a:lnTo>
                  <a:pt x="53047" y="28116"/>
                </a:lnTo>
                <a:lnTo>
                  <a:pt x="120000" y="120000"/>
                </a:lnTo>
                <a:cubicBezTo>
                  <a:pt x="67147" y="112211"/>
                  <a:pt x="25733" y="93616"/>
                  <a:pt x="8468" y="69916"/>
                </a:cubicBezTo>
                <a:cubicBezTo>
                  <a:pt x="2654" y="61944"/>
                  <a:pt x="-183" y="53716"/>
                  <a:pt x="89" y="45533"/>
                </a:cubicBezTo>
                <a:close/>
                <a:moveTo>
                  <a:pt x="30863" y="1205"/>
                </a:moveTo>
                <a:cubicBezTo>
                  <a:pt x="31336" y="772"/>
                  <a:pt x="31943" y="383"/>
                  <a:pt x="32560" y="0"/>
                </a:cubicBezTo>
                <a:lnTo>
                  <a:pt x="32661" y="133"/>
                </a:lnTo>
                <a:close/>
                <a:moveTo>
                  <a:pt x="656" y="39444"/>
                </a:moveTo>
                <a:lnTo>
                  <a:pt x="27" y="44194"/>
                </a:lnTo>
                <a:cubicBezTo>
                  <a:pt x="-66" y="42605"/>
                  <a:pt x="105" y="41016"/>
                  <a:pt x="656" y="39444"/>
                </a:cubicBezTo>
                <a:close/>
                <a:moveTo>
                  <a:pt x="20214" y="9072"/>
                </a:moveTo>
                <a:cubicBezTo>
                  <a:pt x="21621" y="7733"/>
                  <a:pt x="23252" y="6438"/>
                  <a:pt x="25205" y="5227"/>
                </a:cubicBezTo>
                <a:close/>
                <a:moveTo>
                  <a:pt x="3416" y="30466"/>
                </a:moveTo>
                <a:lnTo>
                  <a:pt x="1596" y="35022"/>
                </a:lnTo>
                <a:cubicBezTo>
                  <a:pt x="1914" y="33483"/>
                  <a:pt x="2481" y="31961"/>
                  <a:pt x="3416" y="30466"/>
                </a:cubicBezTo>
                <a:close/>
                <a:moveTo>
                  <a:pt x="11751" y="17383"/>
                </a:moveTo>
                <a:cubicBezTo>
                  <a:pt x="12825" y="15955"/>
                  <a:pt x="14132" y="14566"/>
                  <a:pt x="15774" y="13244"/>
                </a:cubicBezTo>
                <a:close/>
                <a:moveTo>
                  <a:pt x="6142" y="24777"/>
                </a:moveTo>
                <a:cubicBezTo>
                  <a:pt x="6782" y="23733"/>
                  <a:pt x="7478" y="22688"/>
                  <a:pt x="8479" y="21694"/>
                </a:cubicBezTo>
                <a:lnTo>
                  <a:pt x="5530" y="26055"/>
                </a:lnTo>
                <a:cubicBezTo>
                  <a:pt x="5630" y="25616"/>
                  <a:pt x="5881" y="25194"/>
                  <a:pt x="6142" y="24777"/>
                </a:cubicBezTo>
                <a:close/>
              </a:path>
            </a:pathLst>
          </a:custGeom>
          <a:solidFill>
            <a:srgbClr val="C2D59B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/>
          <p:nvPr/>
        </p:nvSpPr>
        <p:spPr>
          <a:xfrm rot="7205668">
            <a:off x="4332382" y="1318798"/>
            <a:ext cx="756241" cy="16889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702" y="1322"/>
                </a:moveTo>
                <a:cubicBezTo>
                  <a:pt x="31219" y="850"/>
                  <a:pt x="31886" y="422"/>
                  <a:pt x="32564" y="0"/>
                </a:cubicBezTo>
                <a:lnTo>
                  <a:pt x="32665" y="138"/>
                </a:lnTo>
                <a:close/>
                <a:moveTo>
                  <a:pt x="20080" y="9194"/>
                </a:moveTo>
                <a:cubicBezTo>
                  <a:pt x="21481" y="7850"/>
                  <a:pt x="23111" y="6550"/>
                  <a:pt x="25052" y="5333"/>
                </a:cubicBezTo>
                <a:close/>
                <a:moveTo>
                  <a:pt x="11655" y="17516"/>
                </a:moveTo>
                <a:cubicBezTo>
                  <a:pt x="12712" y="16083"/>
                  <a:pt x="14013" y="14688"/>
                  <a:pt x="15648" y="13366"/>
                </a:cubicBezTo>
                <a:close/>
                <a:moveTo>
                  <a:pt x="5466" y="26194"/>
                </a:moveTo>
                <a:cubicBezTo>
                  <a:pt x="6155" y="24705"/>
                  <a:pt x="7095" y="23238"/>
                  <a:pt x="8380" y="21827"/>
                </a:cubicBezTo>
                <a:close/>
                <a:moveTo>
                  <a:pt x="1568" y="35161"/>
                </a:moveTo>
                <a:cubicBezTo>
                  <a:pt x="1868" y="33622"/>
                  <a:pt x="2430" y="32100"/>
                  <a:pt x="3353" y="30611"/>
                </a:cubicBezTo>
                <a:close/>
                <a:moveTo>
                  <a:pt x="38" y="44333"/>
                </a:moveTo>
                <a:cubicBezTo>
                  <a:pt x="-77" y="42750"/>
                  <a:pt x="88" y="41166"/>
                  <a:pt x="628" y="39594"/>
                </a:cubicBezTo>
                <a:close/>
                <a:moveTo>
                  <a:pt x="66036" y="106977"/>
                </a:moveTo>
                <a:cubicBezTo>
                  <a:pt x="39482" y="97544"/>
                  <a:pt x="19263" y="84727"/>
                  <a:pt x="8469" y="69916"/>
                </a:cubicBezTo>
                <a:cubicBezTo>
                  <a:pt x="2724" y="62033"/>
                  <a:pt x="-116" y="53900"/>
                  <a:pt x="105" y="45805"/>
                </a:cubicBezTo>
                <a:lnTo>
                  <a:pt x="53134" y="28233"/>
                </a:lnTo>
                <a:lnTo>
                  <a:pt x="120000" y="120000"/>
                </a:lnTo>
                <a:cubicBezTo>
                  <a:pt x="100180" y="117077"/>
                  <a:pt x="81968" y="112638"/>
                  <a:pt x="66036" y="106977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/>
          <p:nvPr/>
        </p:nvSpPr>
        <p:spPr>
          <a:xfrm rot="-10093069">
            <a:off x="4893491" y="1994941"/>
            <a:ext cx="756642" cy="168895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861" y="522"/>
                </a:moveTo>
                <a:cubicBezTo>
                  <a:pt x="32068" y="333"/>
                  <a:pt x="32335" y="166"/>
                  <a:pt x="32603" y="0"/>
                </a:cubicBezTo>
                <a:lnTo>
                  <a:pt x="32653" y="72"/>
                </a:lnTo>
                <a:close/>
                <a:moveTo>
                  <a:pt x="21034" y="8338"/>
                </a:moveTo>
                <a:cubicBezTo>
                  <a:pt x="22479" y="7083"/>
                  <a:pt x="24052" y="5855"/>
                  <a:pt x="25960" y="4716"/>
                </a:cubicBezTo>
                <a:close/>
                <a:moveTo>
                  <a:pt x="12383" y="16611"/>
                </a:moveTo>
                <a:cubicBezTo>
                  <a:pt x="13543" y="15233"/>
                  <a:pt x="14848" y="13883"/>
                  <a:pt x="16505" y="12600"/>
                </a:cubicBezTo>
                <a:close/>
                <a:moveTo>
                  <a:pt x="5962" y="25255"/>
                </a:moveTo>
                <a:cubicBezTo>
                  <a:pt x="6782" y="23783"/>
                  <a:pt x="7759" y="22333"/>
                  <a:pt x="9108" y="20933"/>
                </a:cubicBezTo>
                <a:close/>
                <a:moveTo>
                  <a:pt x="1824" y="34200"/>
                </a:moveTo>
                <a:cubicBezTo>
                  <a:pt x="2270" y="32644"/>
                  <a:pt x="2883" y="31105"/>
                  <a:pt x="3887" y="29594"/>
                </a:cubicBezTo>
                <a:close/>
                <a:moveTo>
                  <a:pt x="39" y="43366"/>
                </a:moveTo>
                <a:cubicBezTo>
                  <a:pt x="66" y="41716"/>
                  <a:pt x="290" y="40066"/>
                  <a:pt x="920" y="38438"/>
                </a:cubicBezTo>
                <a:close/>
                <a:moveTo>
                  <a:pt x="120000" y="120000"/>
                </a:moveTo>
                <a:cubicBezTo>
                  <a:pt x="67170" y="112211"/>
                  <a:pt x="25776" y="93616"/>
                  <a:pt x="8517" y="69916"/>
                </a:cubicBezTo>
                <a:cubicBezTo>
                  <a:pt x="2331" y="61427"/>
                  <a:pt x="-485" y="52644"/>
                  <a:pt x="66" y="43944"/>
                </a:cubicBezTo>
                <a:lnTo>
                  <a:pt x="52567" y="27411"/>
                </a:lnTo>
                <a:close/>
              </a:path>
            </a:pathLst>
          </a:custGeom>
          <a:solidFill>
            <a:srgbClr val="95BC49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Shape 469"/>
          <p:cNvSpPr/>
          <p:nvPr/>
        </p:nvSpPr>
        <p:spPr>
          <a:xfrm rot="-5716601">
            <a:off x="4413577" y="2747772"/>
            <a:ext cx="756807" cy="168700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1" y="39644"/>
                </a:moveTo>
                <a:lnTo>
                  <a:pt x="38" y="44388"/>
                </a:lnTo>
                <a:cubicBezTo>
                  <a:pt x="-83" y="42800"/>
                  <a:pt x="77" y="41216"/>
                  <a:pt x="611" y="39644"/>
                </a:cubicBezTo>
                <a:close/>
                <a:moveTo>
                  <a:pt x="3330" y="30655"/>
                </a:moveTo>
                <a:lnTo>
                  <a:pt x="1556" y="35211"/>
                </a:lnTo>
                <a:cubicBezTo>
                  <a:pt x="1851" y="33672"/>
                  <a:pt x="2407" y="32150"/>
                  <a:pt x="3330" y="30655"/>
                </a:cubicBezTo>
                <a:close/>
                <a:moveTo>
                  <a:pt x="8345" y="21872"/>
                </a:moveTo>
                <a:lnTo>
                  <a:pt x="5443" y="26244"/>
                </a:lnTo>
                <a:cubicBezTo>
                  <a:pt x="6127" y="24750"/>
                  <a:pt x="7061" y="23288"/>
                  <a:pt x="8345" y="21872"/>
                </a:cubicBezTo>
                <a:close/>
                <a:moveTo>
                  <a:pt x="15606" y="13405"/>
                </a:moveTo>
                <a:lnTo>
                  <a:pt x="11614" y="17566"/>
                </a:lnTo>
                <a:cubicBezTo>
                  <a:pt x="12671" y="16127"/>
                  <a:pt x="13972" y="14733"/>
                  <a:pt x="15606" y="13405"/>
                </a:cubicBezTo>
                <a:close/>
                <a:moveTo>
                  <a:pt x="25003" y="5372"/>
                </a:moveTo>
                <a:lnTo>
                  <a:pt x="20032" y="9244"/>
                </a:lnTo>
                <a:cubicBezTo>
                  <a:pt x="21427" y="7888"/>
                  <a:pt x="23057" y="6594"/>
                  <a:pt x="25003" y="5372"/>
                </a:cubicBezTo>
                <a:close/>
                <a:moveTo>
                  <a:pt x="53169" y="28277"/>
                </a:moveTo>
                <a:lnTo>
                  <a:pt x="120000" y="120000"/>
                </a:lnTo>
                <a:cubicBezTo>
                  <a:pt x="67147" y="112211"/>
                  <a:pt x="25731" y="93616"/>
                  <a:pt x="8467" y="69916"/>
                </a:cubicBezTo>
                <a:cubicBezTo>
                  <a:pt x="2746" y="62066"/>
                  <a:pt x="-94" y="53966"/>
                  <a:pt x="111" y="45905"/>
                </a:cubicBezTo>
                <a:close/>
                <a:moveTo>
                  <a:pt x="32564" y="0"/>
                </a:moveTo>
                <a:lnTo>
                  <a:pt x="32670" y="144"/>
                </a:lnTo>
                <a:lnTo>
                  <a:pt x="30640" y="1366"/>
                </a:lnTo>
                <a:cubicBezTo>
                  <a:pt x="31174" y="877"/>
                  <a:pt x="31863" y="438"/>
                  <a:pt x="32564" y="0"/>
                </a:cubicBezTo>
                <a:close/>
              </a:path>
            </a:pathLst>
          </a:custGeom>
          <a:solidFill>
            <a:srgbClr val="76923C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 rot="-1424170">
            <a:off x="3566872" y="2520382"/>
            <a:ext cx="755728" cy="169010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1" y="39211"/>
                </a:moveTo>
                <a:lnTo>
                  <a:pt x="11" y="43977"/>
                </a:lnTo>
                <a:cubicBezTo>
                  <a:pt x="-55" y="42383"/>
                  <a:pt x="128" y="40788"/>
                  <a:pt x="701" y="39211"/>
                </a:cubicBezTo>
                <a:close/>
                <a:moveTo>
                  <a:pt x="3513" y="30255"/>
                </a:moveTo>
                <a:lnTo>
                  <a:pt x="1637" y="34811"/>
                </a:lnTo>
                <a:cubicBezTo>
                  <a:pt x="1982" y="33272"/>
                  <a:pt x="2561" y="31744"/>
                  <a:pt x="3513" y="30255"/>
                </a:cubicBezTo>
                <a:close/>
                <a:moveTo>
                  <a:pt x="52913" y="27933"/>
                </a:moveTo>
                <a:lnTo>
                  <a:pt x="119999" y="120000"/>
                </a:lnTo>
                <a:cubicBezTo>
                  <a:pt x="67147" y="112211"/>
                  <a:pt x="25727" y="93616"/>
                  <a:pt x="8458" y="69916"/>
                </a:cubicBezTo>
                <a:cubicBezTo>
                  <a:pt x="2556" y="61811"/>
                  <a:pt x="-284" y="53438"/>
                  <a:pt x="66" y="45122"/>
                </a:cubicBezTo>
                <a:close/>
                <a:moveTo>
                  <a:pt x="8625" y="21500"/>
                </a:moveTo>
                <a:lnTo>
                  <a:pt x="5624" y="25850"/>
                </a:lnTo>
                <a:cubicBezTo>
                  <a:pt x="6359" y="24366"/>
                  <a:pt x="7311" y="22905"/>
                  <a:pt x="8625" y="21500"/>
                </a:cubicBezTo>
                <a:close/>
                <a:moveTo>
                  <a:pt x="15959" y="13061"/>
                </a:moveTo>
                <a:lnTo>
                  <a:pt x="11894" y="17183"/>
                </a:lnTo>
                <a:cubicBezTo>
                  <a:pt x="12997" y="15766"/>
                  <a:pt x="14306" y="14383"/>
                  <a:pt x="15959" y="13061"/>
                </a:cubicBezTo>
                <a:close/>
                <a:moveTo>
                  <a:pt x="25415" y="5072"/>
                </a:moveTo>
                <a:lnTo>
                  <a:pt x="20409" y="8883"/>
                </a:lnTo>
                <a:cubicBezTo>
                  <a:pt x="21834" y="7555"/>
                  <a:pt x="23460" y="6272"/>
                  <a:pt x="25415" y="5072"/>
                </a:cubicBezTo>
                <a:close/>
                <a:moveTo>
                  <a:pt x="32560" y="0"/>
                </a:moveTo>
                <a:lnTo>
                  <a:pt x="32649" y="122"/>
                </a:lnTo>
                <a:lnTo>
                  <a:pt x="31106" y="1033"/>
                </a:lnTo>
                <a:cubicBezTo>
                  <a:pt x="31507" y="661"/>
                  <a:pt x="32031" y="327"/>
                  <a:pt x="32560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3483699" y="2357912"/>
            <a:ext cx="539400" cy="2910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</a:p>
        </p:txBody>
      </p:sp>
      <p:sp>
        <p:nvSpPr>
          <p:cNvPr id="472" name="Shape 472"/>
          <p:cNvSpPr/>
          <p:nvPr/>
        </p:nvSpPr>
        <p:spPr>
          <a:xfrm>
            <a:off x="4352192" y="1824512"/>
            <a:ext cx="539400" cy="2910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</a:p>
        </p:txBody>
      </p:sp>
      <p:sp>
        <p:nvSpPr>
          <p:cNvPr id="473" name="Shape 473"/>
          <p:cNvSpPr/>
          <p:nvPr/>
        </p:nvSpPr>
        <p:spPr>
          <a:xfrm>
            <a:off x="3690139" y="3332013"/>
            <a:ext cx="539400" cy="2910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</a:p>
        </p:txBody>
      </p:sp>
      <p:sp>
        <p:nvSpPr>
          <p:cNvPr id="474" name="Shape 474"/>
          <p:cNvSpPr/>
          <p:nvPr/>
        </p:nvSpPr>
        <p:spPr>
          <a:xfrm>
            <a:off x="5115875" y="2493813"/>
            <a:ext cx="539400" cy="2910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</a:p>
        </p:txBody>
      </p:sp>
      <p:sp>
        <p:nvSpPr>
          <p:cNvPr id="475" name="Shape 475"/>
          <p:cNvSpPr/>
          <p:nvPr/>
        </p:nvSpPr>
        <p:spPr>
          <a:xfrm>
            <a:off x="4697541" y="3436398"/>
            <a:ext cx="539400" cy="2910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</a:p>
        </p:txBody>
      </p:sp>
      <p:sp>
        <p:nvSpPr>
          <p:cNvPr id="476" name="Shape 476"/>
          <p:cNvSpPr/>
          <p:nvPr/>
        </p:nvSpPr>
        <p:spPr>
          <a:xfrm>
            <a:off x="897925" y="1686050"/>
            <a:ext cx="2272200" cy="807300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D59B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05.希望可以增加每週垃圾車來的次數</a:t>
            </a:r>
          </a:p>
        </p:txBody>
      </p:sp>
      <p:sp>
        <p:nvSpPr>
          <p:cNvPr id="477" name="Shape 477"/>
          <p:cNvSpPr/>
          <p:nvPr/>
        </p:nvSpPr>
        <p:spPr>
          <a:xfrm>
            <a:off x="466150" y="3865625"/>
            <a:ext cx="3288600" cy="5475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04.想知道除了黏蒼版之外還有什麼方法可以減少蒼蠅</a:t>
            </a:r>
          </a:p>
        </p:txBody>
      </p:sp>
      <p:sp>
        <p:nvSpPr>
          <p:cNvPr id="478" name="Shape 478"/>
          <p:cNvSpPr/>
          <p:nvPr/>
        </p:nvSpPr>
        <p:spPr>
          <a:xfrm>
            <a:off x="6060075" y="1987700"/>
            <a:ext cx="2835600" cy="3564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95BC49"/>
                </a:solidFill>
                <a:latin typeface="Arial"/>
                <a:ea typeface="Arial"/>
                <a:cs typeface="Arial"/>
                <a:sym typeface="Arial"/>
              </a:rPr>
              <a:t>02.居民希望在外用餐及在庭院乘涼時，是沒有蒼蠅干擾的環境</a:t>
            </a:r>
          </a:p>
        </p:txBody>
      </p:sp>
      <p:sp>
        <p:nvSpPr>
          <p:cNvPr id="479" name="Shape 479"/>
          <p:cNvSpPr/>
          <p:nvPr/>
        </p:nvSpPr>
        <p:spPr>
          <a:xfrm>
            <a:off x="5533100" y="3867250"/>
            <a:ext cx="2835600" cy="2889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76923C"/>
                </a:solidFill>
                <a:latin typeface="Arial"/>
                <a:ea typeface="Arial"/>
                <a:cs typeface="Arial"/>
                <a:sym typeface="Arial"/>
              </a:rPr>
              <a:t>03.小吃攤希望自己提供一個無蒼蠅的用餐環境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3746900" y="2412700"/>
            <a:ext cx="1553400" cy="108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ct val="100000"/>
              <a:buFont typeface="Arial"/>
              <a:buNone/>
            </a:pPr>
            <a:r>
              <a:rPr lang="en-US" sz="3200" b="1" i="0" u="none" strike="noStrike" cap="none">
                <a:solidFill>
                  <a:srgbClr val="76923C"/>
                </a:solidFill>
                <a:latin typeface="Arial"/>
                <a:ea typeface="Arial"/>
                <a:cs typeface="Arial"/>
                <a:sym typeface="Arial"/>
              </a:rPr>
              <a:t>感受性</a:t>
            </a:r>
          </a:p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ct val="100000"/>
              <a:buFont typeface="Arial"/>
              <a:buNone/>
            </a:pPr>
            <a:r>
              <a:rPr lang="en-US" sz="3200" b="1" i="0" u="none" strike="noStrike" cap="none">
                <a:solidFill>
                  <a:srgbClr val="76923C"/>
                </a:solidFill>
                <a:latin typeface="Arial"/>
                <a:ea typeface="Arial"/>
                <a:cs typeface="Arial"/>
                <a:sym typeface="Arial"/>
              </a:rPr>
              <a:t>需求</a:t>
            </a:r>
          </a:p>
        </p:txBody>
      </p:sp>
      <p:sp>
        <p:nvSpPr>
          <p:cNvPr id="481" name="Shape 481"/>
          <p:cNvSpPr/>
          <p:nvPr/>
        </p:nvSpPr>
        <p:spPr>
          <a:xfrm>
            <a:off x="476524" y="96475"/>
            <a:ext cx="8080200" cy="5475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Impact"/>
              <a:buNone/>
            </a:pPr>
            <a:r>
              <a:rPr lang="en-US" sz="2800" b="1" i="0" u="none" strike="noStrike" cap="none" dirty="0" err="1">
                <a:solidFill>
                  <a:srgbClr val="76923C"/>
                </a:solidFill>
                <a:latin typeface="Impact"/>
                <a:ea typeface="Impact"/>
                <a:cs typeface="Impact"/>
                <a:sym typeface="Impact"/>
              </a:rPr>
              <a:t>居民自己覺得需要什麼</a:t>
            </a:r>
            <a:endParaRPr lang="en-US" sz="2800" b="1" i="0" u="none" strike="noStrike" cap="none" dirty="0">
              <a:solidFill>
                <a:srgbClr val="76923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4173625" y="885950"/>
            <a:ext cx="2566200" cy="80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01.希望社區不要時常瀰漫著糞便味</a:t>
            </a:r>
          </a:p>
        </p:txBody>
      </p:sp>
    </p:spTree>
  </p:cSld>
  <p:clrMapOvr>
    <a:masterClrMapping/>
  </p:clrMapOvr>
  <p:transition spd="slow" advTm="312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uiExpand="1" build="p" animBg="1"/>
      <p:bldP spid="477" grpId="0" build="p"/>
      <p:bldP spid="478" grpId="0" build="p"/>
      <p:bldP spid="479" grpId="0" build="p"/>
      <p:bldP spid="48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/>
        </p:nvSpPr>
        <p:spPr>
          <a:xfrm>
            <a:off x="476524" y="96475"/>
            <a:ext cx="8469600" cy="5475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Impact"/>
              <a:buNone/>
            </a:pPr>
            <a:r>
              <a:rPr lang="en-US" sz="3200" b="1" i="0" u="none" strike="noStrike" cap="none">
                <a:solidFill>
                  <a:srgbClr val="76923C"/>
                </a:solidFill>
                <a:latin typeface="Impact"/>
                <a:ea typeface="Impact"/>
                <a:cs typeface="Impact"/>
                <a:sym typeface="Impact"/>
              </a:rPr>
              <a:t>規範性需求- </a:t>
            </a:r>
            <a:r>
              <a:rPr lang="en-US" sz="2800" b="1" i="0" u="none" strike="noStrike" cap="none">
                <a:solidFill>
                  <a:srgbClr val="76923C"/>
                </a:solidFill>
                <a:latin typeface="Impact"/>
                <a:ea typeface="Impact"/>
                <a:cs typeface="Impact"/>
                <a:sym typeface="Impact"/>
              </a:rPr>
              <a:t>文獻探討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4136993" y="1020041"/>
            <a:ext cx="0" cy="2880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0" name="Shape 490"/>
          <p:cNvGrpSpPr/>
          <p:nvPr/>
        </p:nvGrpSpPr>
        <p:grpSpPr>
          <a:xfrm>
            <a:off x="3678605" y="1273149"/>
            <a:ext cx="871894" cy="743175"/>
            <a:chOff x="-1" y="-1"/>
            <a:chExt cx="612070" cy="612070"/>
          </a:xfrm>
        </p:grpSpPr>
        <p:sp>
          <p:nvSpPr>
            <p:cNvPr id="491" name="Shape 491"/>
            <p:cNvSpPr/>
            <p:nvPr/>
          </p:nvSpPr>
          <p:spPr>
            <a:xfrm>
              <a:off x="-1" y="-1"/>
              <a:ext cx="612070" cy="61207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14927" y="152145"/>
              <a:ext cx="582300" cy="288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317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1999</a:t>
              </a:r>
            </a:p>
          </p:txBody>
        </p:sp>
      </p:grpSp>
      <p:sp>
        <p:nvSpPr>
          <p:cNvPr id="493" name="Shape 493"/>
          <p:cNvSpPr/>
          <p:nvPr/>
        </p:nvSpPr>
        <p:spPr>
          <a:xfrm>
            <a:off x="219575" y="1303575"/>
            <a:ext cx="3575100" cy="3135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唐立正  蒼蠅之生態防治</a:t>
            </a:r>
          </a:p>
        </p:txBody>
      </p:sp>
      <p:sp>
        <p:nvSpPr>
          <p:cNvPr id="494" name="Shape 494"/>
          <p:cNvSpPr/>
          <p:nvPr/>
        </p:nvSpPr>
        <p:spPr>
          <a:xfrm>
            <a:off x="476525" y="1911425"/>
            <a:ext cx="2866200" cy="13272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698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蒼蠅多孳生於垃圾、腐敗有機物的地方，成蟲為了覓食則侵入廚房及小吃攤，成為污染食物及傳染疾病之媒介昆蟲。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Shape 495" descr="「疾病傳染 卡通」的圖片搜尋結果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150" y="2059400"/>
            <a:ext cx="4591070" cy="231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 descr="「疾病傳染 卡通」的圖片搜尋結果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799" y="2865250"/>
            <a:ext cx="1650124" cy="215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 descr="https://lh6.googleusercontent.com/lM2KktZ0_x2hT4qN9a0oF8kBtnsuE-rZWnifZONmS8jUWOMwXX-jL5_v4K_XmMGLV7sUM1y3DyXURRcwXHY47hbgD63mOb_LNoWz5n6qCsLtdXITQRbZKDcf4VPXD5l-rv0NfEVB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7690">
            <a:off x="5517653" y="531194"/>
            <a:ext cx="579782" cy="64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 descr="https://lh6.googleusercontent.com/lM2KktZ0_x2hT4qN9a0oF8kBtnsuE-rZWnifZONmS8jUWOMwXX-jL5_v4K_XmMGLV7sUM1y3DyXURRcwXHY47hbgD63mOb_LNoWz5n6qCsLtdXITQRbZKDcf4VPXD5l-rv0NfEVB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21128">
            <a:off x="7472268" y="1367956"/>
            <a:ext cx="560815" cy="62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 descr="https://lh6.googleusercontent.com/lM2KktZ0_x2hT4qN9a0oF8kBtnsuE-rZWnifZONmS8jUWOMwXX-jL5_v4K_XmMGLV7sUM1y3DyXURRcwXHY47hbgD63mOb_LNoWz5n6qCsLtdXITQRbZKDcf4VPXD5l-rv0NfEVB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7664">
            <a:off x="1637568" y="3930266"/>
            <a:ext cx="544114" cy="6054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Tm="2332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3 -0.00155 -0.02396 -0.01019 -0.03108 -0.01451 C -0.03334 -0.01574 -0.03542 -0.0179 -0.03785 -0.01914 C -0.03993 -0.02037 -0.04236 -0.02068 -0.04462 -0.02161 L -0.05677 -0.02655 C -0.07813 -0.03519 -0.04254 -0.02068 -0.06893 -0.03365 C -0.07465 -0.03642 -0.08056 -0.03797 -0.08646 -0.04074 C -0.10868 -0.05124 -0.07882 -0.0392 -0.10399 -0.05278 C -0.11111 -0.05679 -0.11893 -0.05649 -0.1257 -0.06235 C -0.12743 -0.0642 -0.12917 -0.06636 -0.13108 -0.06729 C -0.13681 -0.06976 -0.14271 -0.07037 -0.14861 -0.07192 C -0.16615 -0.0713 -0.18386 -0.07161 -0.20139 -0.06976 C -0.20417 -0.06945 -0.20677 -0.06667 -0.20938 -0.06482 C -0.22726 -0.0534 -0.20816 -0.06482 -0.22014 -0.05772 C -0.22205 -0.05525 -0.22379 -0.05278 -0.2257 -0.05031 C -0.22691 -0.04877 -0.22847 -0.04753 -0.22969 -0.04568 C -0.23108 -0.04352 -0.23229 -0.04074 -0.23368 -0.03858 C -0.23594 -0.03519 -0.23837 -0.03241 -0.24045 -0.02871 C -0.24375 -0.02346 -0.25 -0.01204 -0.25 -0.01204 C -0.25035 -0.00957 -0.2507 -0.0071 -0.25122 -0.00494 C -0.25295 0.00031 -0.25677 0.00956 -0.25677 0.00956 C -0.2599 0.04845 -0.25972 0.04074 -0.25677 0.10586 C -0.2566 0.10864 -0.25504 0.1108 -0.25399 0.11296 C -0.23959 0.14228 -0.25399 0.11296 -0.24184 0.12963 C -0.2375 0.13549 -0.23368 0.14228 -0.22969 0.14907 C -0.22778 0.15216 -0.22639 0.15586 -0.22431 0.15864 C -0.22309 0.16018 -0.22153 0.15987 -0.22014 0.16111 C -0.20226 0.17561 -0.21268 0.17037 -0.20139 0.17531 C -0.19601 0.18179 -0.19636 0.18179 -0.18906 0.18734 C -0.18785 0.18858 -0.18646 0.18889 -0.18507 0.18981 C -0.18281 0.19135 -0.18073 0.19351 -0.1783 0.19475 C -0.17396 0.1966 -0.1691 0.19691 -0.16476 0.19938 C -0.16354 0.20031 -0.16215 0.20092 -0.16077 0.20185 C -0.15799 0.20401 -0.15556 0.20771 -0.15261 0.20895 C -0.14427 0.21265 -0.12691 0.21635 -0.12691 0.21635 C -0.11024 0.21543 -0.09358 0.21605 -0.07691 0.21389 C -0.07535 0.21358 -0.07431 0.21018 -0.07292 0.20895 C -0.06979 0.20617 -0.06667 0.20401 -0.06354 0.20185 C -0.05608 0.1966 -0.0559 0.19722 -0.04861 0.19475 C -0.03733 0.17963 -0.04965 0.19382 -0.03646 0.18487 C -0.0349 0.18395 -0.03386 0.18148 -0.03247 0.18024 C -0.02986 0.17808 -0.02691 0.17747 -0.02431 0.17531 C -0.02188 0.17345 -0.01997 0.17037 -0.01754 0.16821 C -0.01632 0.16697 -0.01476 0.16697 -0.01354 0.16574 C -0.00382 0.1571 -0.0158 0.1645 -0.00399 0.15617 C -0.00139 0.15432 0.00156 0.15339 0.00416 0.15123 C 0.00642 0.14938 0.00868 0.1466 0.01076 0.14413 C 0.01215 0.14259 0.01337 0.14043 0.01493 0.1395 C 0.01666 0.13796 0.01857 0.13765 0.02031 0.13703 C 0.04149 0.1145 0.01493 0.14228 0.03246 0.125 C 0.04184 0.11574 0.0368 0.11913 0.04739 0.11049 C 0.04948 0.10864 0.05191 0.10771 0.05399 0.10586 C 0.05607 0.1037 0.05764 0.10061 0.05955 0.09845 C 0.06163 0.09598 0.06406 0.09382 0.06632 0.09135 C 0.06805 0.08919 0.06962 0.08611 0.0717 0.08395 C 0.07517 0.08055 0.07882 0.07777 0.08246 0.07438 C 0.0842 0.07284 0.08594 0.07068 0.08785 0.06975 C 0.08923 0.06882 0.09062 0.06821 0.09184 0.06728 C 0.10104 0.06018 0.09375 0.0645 0.10399 0.05524 C 0.10625 0.05339 0.10868 0.05216 0.11076 0.05031 C 0.12274 0.04105 0.10955 0.05092 0.1217 0.03858 C 0.14253 0.01666 0.12396 0.03765 0.13923 0.02407 C 0.14062 0.02284 0.14166 0.02037 0.14323 0.01913 C 0.14548 0.0179 0.14774 0.01759 0.15 0.01697 C 0.15816 0.01358 0.15434 0.01419 0.16493 0.00956 C 0.16719 0.00864 0.16944 0.00802 0.1717 0.0071 C 0.17951 0.00401 0.17517 0.00555 0.18385 0 C 0.18646 -0.00186 0.18906 -0.00402 0.19184 -0.00494 L 0.21076 -0.00957 C 0.21892 -0.01173 0.22552 -0.01266 0.23385 -0.01451 C 0.23732 -0.01605 0.24097 -0.01821 0.24462 -0.01914 C 0.25 -0.02068 0.25538 -0.02068 0.26076 -0.02161 C 0.26354 -0.02223 0.26614 -0.02315 0.26892 -0.02408 C 0.27344 -0.02007 0.27969 -0.01945 0.28246 -0.01204 C 0.28923 0.0074 0.29601 0.05277 0.29601 0.05277 C 0.29635 0.05926 0.2967 0.06574 0.29722 0.07222 C 0.29757 0.07623 0.29861 0.07993 0.29861 0.08395 C 0.29861 0.11203 0.30017 0.14074 0.29722 0.16821 C 0.2967 0.17345 0.29166 0.17253 0.28923 0.17531 C 0.28489 0.18055 0.28142 0.18765 0.27708 0.19228 C 0.27482 0.19475 0.27257 0.19722 0.27031 0.19938 C 0.26857 0.20123 0.26649 0.20216 0.26493 0.20432 C 0.26163 0.20802 0.25868 0.21265 0.25538 0.21635 C 0.2533 0.21851 0.25087 0.21913 0.24861 0.22098 C 0.2316 0.23611 0.25607 0.22006 0.22708 0.24012 C 0.2217 0.24382 0.21614 0.24598 0.21076 0.25 C 0.20416 0.25463 0.17396 0.28179 0.16753 0.28364 C 0.16041 0.28518 0.15694 0.28611 0.15 0.28827 C 0.14774 0.28919 0.14548 0.29012 0.14323 0.29074 C 0.13837 0.29166 0.13333 0.29228 0.12847 0.29321 C 0.12708 0.29382 0.12569 0.29506 0.1243 0.29537 C 0.12048 0.29691 0.11024 0.29938 0.10677 0.30031 C 0.10399 0.30092 0.10139 0.30216 0.09861 0.30277 L 0.07847 0.3074 C 0.07291 0.30895 0.06753 0.31049 0.06215 0.31234 C 0.05989 0.31296 0.05764 0.31481 0.05538 0.31481 L -0.0757 0.31728 C -0.09271 0.32098 -0.10399 0.32438 -0.12153 0.32438 C -0.14688 0.32438 -0.17205 0.32284 -0.19722 0.32191 C -0.20087 0.32037 -0.20452 0.31882 -0.20799 0.31728 C -0.20938 0.31635 -0.21077 0.31512 -0.21215 0.31481 C -0.21667 0.31358 -0.22118 0.31327 -0.2257 0.31234 C -0.24045 0.31327 -0.25538 0.31327 -0.27014 0.31481 C -0.2717 0.31481 -0.27309 0.31574 -0.27431 0.31728 C -0.27847 0.3216 -0.28247 0.32685 -0.28646 0.33148 C -0.29653 0.34351 -0.2842 0.32808 -0.29462 0.34351 C -0.29584 0.34537 -0.29722 0.34691 -0.29861 0.34845 C -0.29948 0.35092 -0.30122 0.35277 -0.30122 0.35555 C -0.30122 0.39814 -0.30295 0.39074 -0.29462 0.4108 C -0.2941 0.41481 -0.29393 0.41913 -0.29323 0.42284 C -0.29254 0.42561 -0.29115 0.42747 -0.29045 0.42993 C -0.28993 0.4324 -0.28959 0.43487 -0.28906 0.43734 C -0.28837 0.44135 -0.28733 0.44537 -0.28646 0.44938 C -0.28455 0.45895 -0.28316 0.46882 -0.28108 0.47808 C -0.28021 0.4821 -0.27899 0.48611 -0.2783 0.49012 C -0.27726 0.49629 -0.2757 0.50926 -0.2757 0.50926 C -0.27587 0.52407 -0.27205 0.56018 -0.27969 0.57901 C -0.28073 0.58179 -0.28212 0.58456 -0.28368 0.58611 C -0.28542 0.58796 -0.28733 0.58796 -0.28906 0.58858 C -0.29097 0.59012 -0.29271 0.59228 -0.29462 0.59351 C -0.29774 0.59568 -0.30521 0.59753 -0.30799 0.59814 C -0.3099 0.59969 -0.31146 0.60277 -0.31354 0.60308 C -0.32292 0.6037 -0.33247 0.60247 -0.34184 0.60061 C -0.34427 0.6 -0.34653 0.59784 -0.34861 0.59598 C -0.35504 0.5895 -0.36181 0.57963 -0.36615 0.56944 C -0.36754 0.56635 -0.36858 0.56265 -0.37014 0.55987 C -0.37847 0.54506 -0.3724 0.55926 -0.38108 0.54784 C -0.38299 0.54506 -0.38455 0.54105 -0.38646 0.53827 C -0.3882 0.53549 -0.39011 0.53364 -0.39184 0.53086 C -0.39323 0.5287 -0.39445 0.52592 -0.39584 0.52376 C -0.39705 0.52191 -0.39861 0.52068 -0.4 0.51882 C -0.40174 0.51666 -0.40347 0.51389 -0.40538 0.51172 C -0.40851 0.50833 -0.41806 0.50123 -0.42014 0.49969 C -0.43368 0.50061 -0.44722 0.50061 -0.46077 0.50216 C -0.46459 0.50247 -0.46563 0.50648 -0.46893 0.50926 C -0.47101 0.51142 -0.47344 0.51234 -0.47552 0.51419 C -0.47743 0.51574 -0.47917 0.51728 -0.48108 0.51882 C -0.48195 0.52129 -0.48264 0.52407 -0.48368 0.52623 C -0.48681 0.53271 -0.48854 0.53302 -0.49045 0.54043 C -0.49167 0.54506 -0.49184 0.55061 -0.49323 0.55493 L -0.5 0.57901 C -0.50087 0.5821 -0.50156 0.5858 -0.50261 0.58858 C -0.5059 0.59722 -0.50469 0.59321 -0.5066 0.60061 L -0.5066 0.60061 " pathEditMode="relative" ptsTypes="AAAAAAAAAAAAAAAAAAAAAAAAAAAAAAAAAAAAAAAAAAAAAAAAAAAAAAAAAAAAAAAAAA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3 -0.00155 -0.02396 -0.01019 -0.03108 -0.01451 C -0.03334 -0.01574 -0.03542 -0.0179 -0.03785 -0.01914 C -0.03993 -0.02037 -0.04236 -0.02068 -0.04462 -0.02161 L -0.05677 -0.02655 C -0.07813 -0.03519 -0.04254 -0.02068 -0.06893 -0.03365 C -0.07465 -0.03642 -0.08056 -0.03797 -0.08646 -0.04074 C -0.10868 -0.05124 -0.07882 -0.0392 -0.10399 -0.05278 C -0.11111 -0.05679 -0.11893 -0.05649 -0.1257 -0.06235 C -0.12743 -0.0642 -0.12917 -0.06636 -0.13108 -0.06729 C -0.13681 -0.06976 -0.14271 -0.07037 -0.14861 -0.07192 C -0.16615 -0.0713 -0.18386 -0.07161 -0.20139 -0.06976 C -0.20417 -0.06945 -0.20677 -0.06667 -0.20938 -0.06482 C -0.22726 -0.0534 -0.20816 -0.06482 -0.22014 -0.05772 C -0.22205 -0.05525 -0.22379 -0.05278 -0.2257 -0.05031 C -0.22691 -0.04877 -0.22847 -0.04753 -0.22969 -0.04568 C -0.23108 -0.04352 -0.23229 -0.04074 -0.23368 -0.03858 C -0.23594 -0.03519 -0.23837 -0.03241 -0.24045 -0.02871 C -0.24375 -0.02346 -0.25 -0.01204 -0.25 -0.01204 C -0.25035 -0.00957 -0.2507 -0.0071 -0.25122 -0.00494 C -0.25295 0.00031 -0.25677 0.00956 -0.25677 0.00956 C -0.2599 0.04845 -0.25972 0.04074 -0.25677 0.10586 C -0.2566 0.10864 -0.25504 0.1108 -0.25399 0.11296 C -0.23959 0.14228 -0.25399 0.11296 -0.24184 0.12963 C -0.2375 0.13549 -0.23368 0.14228 -0.22969 0.14907 C -0.22778 0.15216 -0.22639 0.15586 -0.22431 0.15864 C -0.22309 0.16018 -0.22153 0.15987 -0.22014 0.16111 C -0.20226 0.17561 -0.21268 0.17037 -0.20139 0.17531 C -0.19601 0.18179 -0.19636 0.18179 -0.18906 0.18734 C -0.18785 0.18858 -0.18646 0.18889 -0.18507 0.18981 C -0.18281 0.19135 -0.18073 0.19351 -0.1783 0.19475 C -0.17396 0.1966 -0.1691 0.19691 -0.16476 0.19938 C -0.16354 0.20031 -0.16215 0.20092 -0.16077 0.20185 C -0.15799 0.20401 -0.15556 0.20771 -0.15261 0.20895 C -0.14427 0.21265 -0.12691 0.21635 -0.12691 0.21635 C -0.11024 0.21543 -0.09358 0.21605 -0.07691 0.21389 C -0.07535 0.21358 -0.07431 0.21018 -0.07292 0.20895 C -0.06979 0.20617 -0.06667 0.20401 -0.06354 0.20185 C -0.05608 0.1966 -0.0559 0.19722 -0.04861 0.19475 C -0.03733 0.17963 -0.04965 0.19382 -0.03646 0.18487 C -0.0349 0.18395 -0.03386 0.18148 -0.03247 0.18024 C -0.02986 0.17808 -0.02691 0.17747 -0.02431 0.17531 C -0.02188 0.17345 -0.01997 0.17037 -0.01754 0.16821 C -0.01632 0.16697 -0.01476 0.16697 -0.01354 0.16574 C -0.00382 0.1571 -0.0158 0.1645 -0.00399 0.15617 C -0.00139 0.15432 0.00156 0.15339 0.00416 0.15123 C 0.00642 0.14938 0.00868 0.1466 0.01076 0.14413 C 0.01215 0.14259 0.01337 0.14043 0.01493 0.1395 C 0.01666 0.13796 0.01857 0.13765 0.02031 0.13703 C 0.04149 0.1145 0.01493 0.14228 0.03246 0.125 C 0.04184 0.11574 0.0368 0.11913 0.04739 0.11049 C 0.04948 0.10864 0.05191 0.10771 0.05399 0.10586 C 0.05607 0.1037 0.05764 0.10061 0.05955 0.09845 C 0.06163 0.09598 0.06406 0.09382 0.06632 0.09135 C 0.06805 0.08919 0.06962 0.08611 0.0717 0.08395 C 0.07517 0.08055 0.07882 0.07777 0.08246 0.07438 C 0.0842 0.07284 0.08594 0.07068 0.08785 0.06975 C 0.08923 0.06882 0.09062 0.06821 0.09184 0.06728 C 0.10104 0.06018 0.09375 0.0645 0.10399 0.05524 C 0.10625 0.05339 0.10868 0.05216 0.11076 0.05031 C 0.12274 0.04105 0.10955 0.05092 0.1217 0.03858 C 0.14253 0.01666 0.12396 0.03765 0.13923 0.02407 C 0.14062 0.02284 0.14166 0.02037 0.14323 0.01913 C 0.14548 0.0179 0.14774 0.01759 0.15 0.01697 C 0.15816 0.01358 0.15434 0.01419 0.16493 0.00956 C 0.16719 0.00864 0.16944 0.00802 0.1717 0.0071 C 0.17951 0.00401 0.17517 0.00555 0.18385 0 C 0.18646 -0.00186 0.18906 -0.00402 0.19184 -0.00494 L 0.21076 -0.00957 C 0.21892 -0.01173 0.22552 -0.01266 0.23385 -0.01451 C 0.23732 -0.01605 0.24097 -0.01821 0.24462 -0.01914 C 0.25 -0.02068 0.25538 -0.02068 0.26076 -0.02161 C 0.26354 -0.02223 0.26614 -0.02315 0.26892 -0.02408 C 0.27344 -0.02007 0.27969 -0.01945 0.28246 -0.01204 C 0.28923 0.0074 0.29601 0.05277 0.29601 0.05277 C 0.29635 0.05926 0.2967 0.06574 0.29722 0.07222 C 0.29757 0.07623 0.29861 0.07993 0.29861 0.08395 C 0.29861 0.11203 0.30017 0.14074 0.29722 0.16821 C 0.2967 0.17345 0.29166 0.17253 0.28923 0.17531 C 0.28489 0.18055 0.28142 0.18765 0.27708 0.19228 C 0.27482 0.19475 0.27257 0.19722 0.27031 0.19938 C 0.26857 0.20123 0.26649 0.20216 0.26493 0.20432 C 0.26163 0.20802 0.25868 0.21265 0.25538 0.21635 C 0.2533 0.21851 0.25087 0.21913 0.24861 0.22098 C 0.2316 0.23611 0.25607 0.22006 0.22708 0.24012 C 0.2217 0.24382 0.21614 0.24598 0.21076 0.25 C 0.20416 0.25463 0.17396 0.28179 0.16753 0.28364 C 0.16041 0.28518 0.15694 0.28611 0.15 0.28827 C 0.14774 0.28919 0.14548 0.29012 0.14323 0.29074 C 0.13837 0.29166 0.13333 0.29228 0.12847 0.29321 C 0.12708 0.29382 0.12569 0.29506 0.1243 0.29537 C 0.12048 0.29691 0.11024 0.29938 0.10677 0.30031 C 0.10399 0.30092 0.10139 0.30216 0.09861 0.30277 L 0.07847 0.3074 C 0.07291 0.30895 0.06753 0.31049 0.06215 0.31234 C 0.05989 0.31296 0.05764 0.31481 0.05538 0.31481 L -0.0757 0.31728 C -0.09271 0.32098 -0.10399 0.32438 -0.12153 0.32438 C -0.14688 0.32438 -0.17205 0.32284 -0.19722 0.32191 C -0.20087 0.32037 -0.20452 0.31882 -0.20799 0.31728 C -0.20938 0.31635 -0.21077 0.31512 -0.21215 0.31481 C -0.21667 0.31358 -0.22118 0.31327 -0.2257 0.31234 C -0.24045 0.31327 -0.25538 0.31327 -0.27014 0.31481 C -0.2717 0.31481 -0.27309 0.31574 -0.27431 0.31728 C -0.27847 0.3216 -0.28247 0.32685 -0.28646 0.33148 C -0.29653 0.34351 -0.2842 0.32808 -0.29462 0.34351 C -0.29584 0.34537 -0.29722 0.34691 -0.29861 0.34845 C -0.29948 0.35092 -0.30122 0.35277 -0.30122 0.35555 C -0.30122 0.39814 -0.30295 0.39074 -0.29462 0.4108 C -0.2941 0.41481 -0.29393 0.41913 -0.29323 0.42284 C -0.29254 0.42561 -0.29115 0.42747 -0.29045 0.42993 C -0.28993 0.4324 -0.28959 0.43487 -0.28906 0.43734 C -0.28837 0.44135 -0.28733 0.44537 -0.28646 0.44938 C -0.28455 0.45895 -0.28316 0.46882 -0.28108 0.47808 C -0.28021 0.4821 -0.27899 0.48611 -0.2783 0.49012 C -0.27726 0.49629 -0.2757 0.50926 -0.2757 0.50926 C -0.27587 0.52407 -0.27205 0.56018 -0.27969 0.57901 C -0.28073 0.58179 -0.28212 0.58456 -0.28368 0.58611 C -0.28542 0.58796 -0.28733 0.58796 -0.28906 0.58858 C -0.29097 0.59012 -0.29271 0.59228 -0.29462 0.59351 C -0.29774 0.59568 -0.30521 0.59753 -0.30799 0.59814 C -0.3099 0.59969 -0.31146 0.60277 -0.31354 0.60308 C -0.32292 0.6037 -0.33247 0.60247 -0.34184 0.60061 C -0.34427 0.6 -0.34653 0.59784 -0.34861 0.59598 C -0.35504 0.5895 -0.36181 0.57963 -0.36615 0.56944 C -0.36754 0.56635 -0.36858 0.56265 -0.37014 0.55987 C -0.37847 0.54506 -0.3724 0.55926 -0.38108 0.54784 C -0.38299 0.54506 -0.38455 0.54105 -0.38646 0.53827 C -0.3882 0.53549 -0.39011 0.53364 -0.39184 0.53086 C -0.39323 0.5287 -0.39445 0.52592 -0.39584 0.52376 C -0.39705 0.52191 -0.39861 0.52068 -0.4 0.51882 C -0.40174 0.51666 -0.40347 0.51389 -0.40538 0.51172 C -0.40851 0.50833 -0.41806 0.50123 -0.42014 0.49969 C -0.43368 0.50061 -0.44722 0.50061 -0.46077 0.50216 C -0.46459 0.50247 -0.46563 0.50648 -0.46893 0.50926 C -0.47101 0.51142 -0.47344 0.51234 -0.47552 0.51419 C -0.47743 0.51574 -0.47917 0.51728 -0.48108 0.51882 C -0.48195 0.52129 -0.48264 0.52407 -0.48368 0.52623 C -0.48681 0.53271 -0.48854 0.53302 -0.49045 0.54043 C -0.49167 0.54506 -0.49184 0.55061 -0.49323 0.55493 L -0.5 0.57901 C -0.50087 0.5821 -0.50156 0.5858 -0.50261 0.58858 C -0.5059 0.59722 -0.50469 0.59321 -0.5066 0.60061 L -0.5066 0.60061 " pathEditMode="relative" ptsTypes="AAAAAAAAAAAAAAAAAAAAAAAAAAAAAAAAAAAAAAAAAAAAAAAAAAAAAAAAAAAAAAAAAAAAAAAAAAAAAAAAAAAAAAAAAAAAAAAAAAAAAAAAAAAAAAAAAAAAAAAAAAAAAAAAAAAAAAAAAAAAAAAAA">
                                      <p:cBhvr>
                                        <p:cTn id="8" dur="6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3 -0.00155 -0.02396 -0.01019 -0.03108 -0.01451 C -0.03334 -0.01574 -0.03542 -0.0179 -0.03785 -0.01914 C -0.03993 -0.02037 -0.04236 -0.02068 -0.04462 -0.02161 L -0.05677 -0.02655 C -0.07813 -0.03519 -0.04254 -0.02068 -0.06893 -0.03365 C -0.07465 -0.03642 -0.08056 -0.03797 -0.08646 -0.04074 C -0.10868 -0.05124 -0.07882 -0.0392 -0.10399 -0.05278 C -0.11111 -0.05679 -0.11893 -0.05649 -0.1257 -0.06235 C -0.12743 -0.0642 -0.12917 -0.06636 -0.13108 -0.06729 C -0.13681 -0.06976 -0.14271 -0.07037 -0.14861 -0.07192 C -0.16615 -0.0713 -0.18386 -0.07161 -0.20139 -0.06976 C -0.20417 -0.06945 -0.20677 -0.06667 -0.20938 -0.06482 C -0.22726 -0.0534 -0.20816 -0.06482 -0.22014 -0.05772 C -0.22205 -0.05525 -0.22379 -0.05278 -0.2257 -0.05031 C -0.22691 -0.04877 -0.22847 -0.04753 -0.22969 -0.04568 C -0.23108 -0.04352 -0.23229 -0.04074 -0.23368 -0.03858 C -0.23594 -0.03519 -0.23837 -0.03241 -0.24045 -0.02871 C -0.24375 -0.02346 -0.25 -0.01204 -0.25 -0.01204 C -0.25035 -0.00957 -0.2507 -0.0071 -0.25122 -0.00494 C -0.25295 0.00031 -0.25677 0.00956 -0.25677 0.00956 C -0.2599 0.04845 -0.25972 0.04074 -0.25677 0.10586 C -0.2566 0.10864 -0.25504 0.1108 -0.25399 0.11296 C -0.23959 0.14228 -0.25399 0.11296 -0.24184 0.12963 C -0.2375 0.13549 -0.23368 0.14228 -0.22969 0.14907 C -0.22778 0.15216 -0.22639 0.15586 -0.22431 0.15864 C -0.22309 0.16018 -0.22153 0.15987 -0.22014 0.16111 C -0.20226 0.17561 -0.21268 0.17037 -0.20139 0.17531 C -0.19601 0.18179 -0.19636 0.18179 -0.18906 0.18734 C -0.18785 0.18858 -0.18646 0.18889 -0.18507 0.18981 C -0.18281 0.19135 -0.18073 0.19351 -0.1783 0.19475 C -0.17396 0.1966 -0.1691 0.19691 -0.16476 0.19938 C -0.16354 0.20031 -0.16215 0.20092 -0.16077 0.20185 C -0.15799 0.20401 -0.15556 0.20771 -0.15261 0.20895 C -0.14427 0.21265 -0.12691 0.21635 -0.12691 0.21635 C -0.11024 0.21543 -0.09358 0.21605 -0.07691 0.21389 C -0.07535 0.21358 -0.07431 0.21018 -0.07292 0.20895 C -0.06979 0.20617 -0.06667 0.20401 -0.06354 0.20185 C -0.05608 0.1966 -0.0559 0.19722 -0.04861 0.19475 C -0.03733 0.17963 -0.04965 0.19382 -0.03646 0.18487 C -0.0349 0.18395 -0.03386 0.18148 -0.03247 0.18024 C -0.02986 0.17808 -0.02691 0.17747 -0.02431 0.17531 C -0.02188 0.17345 -0.01997 0.17037 -0.01754 0.16821 C -0.01632 0.16697 -0.01476 0.16697 -0.01354 0.16574 C -0.00382 0.1571 -0.0158 0.1645 -0.00399 0.15617 C -0.00139 0.15432 0.00156 0.15339 0.00416 0.15123 C 0.00642 0.14938 0.00868 0.1466 0.01076 0.14413 C 0.01215 0.14259 0.01337 0.14043 0.01493 0.1395 C 0.01666 0.13796 0.01857 0.13765 0.02031 0.13703 C 0.04149 0.1145 0.01493 0.14228 0.03246 0.125 C 0.04184 0.11574 0.0368 0.11913 0.04739 0.11049 C 0.04948 0.10864 0.05191 0.10771 0.05399 0.10586 C 0.05607 0.1037 0.05764 0.10061 0.05955 0.09845 C 0.06163 0.09598 0.06406 0.09382 0.06632 0.09135 C 0.06805 0.08919 0.06962 0.08611 0.0717 0.08395 C 0.07517 0.08055 0.07882 0.07777 0.08246 0.07438 C 0.0842 0.07284 0.08594 0.07068 0.08785 0.06975 C 0.08923 0.06882 0.09062 0.06821 0.09184 0.06728 C 0.10104 0.06018 0.09375 0.0645 0.10399 0.05524 C 0.10625 0.05339 0.10868 0.05216 0.11076 0.05031 C 0.12274 0.04105 0.10955 0.05092 0.1217 0.03858 C 0.14253 0.01666 0.12396 0.03765 0.13923 0.02407 C 0.14062 0.02284 0.14166 0.02037 0.14323 0.01913 C 0.14548 0.0179 0.14774 0.01759 0.15 0.01697 C 0.15816 0.01358 0.15434 0.01419 0.16493 0.00956 C 0.16719 0.00864 0.16944 0.00802 0.1717 0.0071 C 0.17951 0.00401 0.17517 0.00555 0.18385 0 C 0.18646 -0.00186 0.18906 -0.00402 0.19184 -0.00494 L 0.21076 -0.00957 C 0.21892 -0.01173 0.22552 -0.01266 0.23385 -0.01451 C 0.23732 -0.01605 0.24097 -0.01821 0.24462 -0.01914 C 0.25 -0.02068 0.25538 -0.02068 0.26076 -0.02161 C 0.26354 -0.02223 0.26614 -0.02315 0.26892 -0.02408 C 0.27344 -0.02007 0.27969 -0.01945 0.28246 -0.01204 C 0.28923 0.0074 0.29601 0.05277 0.29601 0.05277 C 0.29635 0.05926 0.2967 0.06574 0.29722 0.07222 C 0.29757 0.07623 0.29861 0.07993 0.29861 0.08395 C 0.29861 0.11203 0.30017 0.14074 0.29722 0.16821 C 0.2967 0.17345 0.29166 0.17253 0.28923 0.17531 C 0.28489 0.18055 0.28142 0.18765 0.27708 0.19228 C 0.27482 0.19475 0.27257 0.19722 0.27031 0.19938 C 0.26857 0.20123 0.26649 0.20216 0.26493 0.20432 C 0.26163 0.20802 0.25868 0.21265 0.25538 0.21635 C 0.2533 0.21851 0.25087 0.21913 0.24861 0.22098 C 0.2316 0.23611 0.25607 0.22006 0.22708 0.24012 C 0.2217 0.24382 0.21614 0.24598 0.21076 0.25 C 0.20416 0.25463 0.17396 0.28179 0.16753 0.28364 C 0.16041 0.28518 0.15694 0.28611 0.15 0.28827 C 0.14774 0.28919 0.14548 0.29012 0.14323 0.29074 C 0.13837 0.29166 0.13333 0.29228 0.12847 0.29321 C 0.12708 0.29382 0.12569 0.29506 0.1243 0.29537 C 0.12048 0.29691 0.11024 0.29938 0.10677 0.30031 C 0.10399 0.30092 0.10139 0.30216 0.09861 0.30277 L 0.07847 0.3074 C 0.07291 0.30895 0.06753 0.31049 0.06215 0.31234 C 0.05989 0.31296 0.05764 0.31481 0.05538 0.31481 L -0.0757 0.31728 C -0.09271 0.32098 -0.10399 0.32438 -0.12153 0.32438 C -0.14688 0.32438 -0.17205 0.32284 -0.19722 0.32191 C -0.20087 0.32037 -0.20452 0.31882 -0.20799 0.31728 C -0.20938 0.31635 -0.21077 0.31512 -0.21215 0.31481 C -0.21667 0.31358 -0.22118 0.31327 -0.2257 0.31234 C -0.24045 0.31327 -0.25538 0.31327 -0.27014 0.31481 C -0.2717 0.31481 -0.27309 0.31574 -0.27431 0.31728 C -0.27847 0.3216 -0.28247 0.32685 -0.28646 0.33148 C -0.29653 0.34351 -0.2842 0.32808 -0.29462 0.34351 C -0.29584 0.34537 -0.29722 0.34691 -0.29861 0.34845 C -0.29948 0.35092 -0.30122 0.35277 -0.30122 0.35555 C -0.30122 0.39814 -0.30295 0.39074 -0.29462 0.4108 C -0.2941 0.41481 -0.29393 0.41913 -0.29323 0.42284 C -0.29254 0.42561 -0.29115 0.42747 -0.29045 0.42993 C -0.28993 0.4324 -0.28959 0.43487 -0.28906 0.43734 C -0.28837 0.44135 -0.28733 0.44537 -0.28646 0.44938 C -0.28455 0.45895 -0.28316 0.46882 -0.28108 0.47808 C -0.28021 0.4821 -0.27899 0.48611 -0.2783 0.49012 C -0.27726 0.49629 -0.2757 0.50926 -0.2757 0.50926 C -0.27587 0.52407 -0.27205 0.56018 -0.27969 0.57901 C -0.28073 0.58179 -0.28212 0.58456 -0.28368 0.58611 C -0.28542 0.58796 -0.28733 0.58796 -0.28906 0.58858 C -0.29097 0.59012 -0.29271 0.59228 -0.29462 0.59351 C -0.29774 0.59568 -0.30521 0.59753 -0.30799 0.59814 C -0.3099 0.59969 -0.31146 0.60277 -0.31354 0.60308 C -0.32292 0.6037 -0.33247 0.60247 -0.34184 0.60061 C -0.34427 0.6 -0.34653 0.59784 -0.34861 0.59598 C -0.35504 0.5895 -0.36181 0.57963 -0.36615 0.56944 C -0.36754 0.56635 -0.36858 0.56265 -0.37014 0.55987 C -0.37847 0.54506 -0.3724 0.55926 -0.38108 0.54784 C -0.38299 0.54506 -0.38455 0.54105 -0.38646 0.53827 C -0.3882 0.53549 -0.39011 0.53364 -0.39184 0.53086 C -0.39323 0.5287 -0.39445 0.52592 -0.39584 0.52376 C -0.39705 0.52191 -0.39861 0.52068 -0.4 0.51882 C -0.40174 0.51666 -0.40347 0.51389 -0.40538 0.51172 C -0.40851 0.50833 -0.41806 0.50123 -0.42014 0.49969 C -0.43368 0.50061 -0.44722 0.50061 -0.46077 0.50216 C -0.46459 0.50247 -0.46563 0.50648 -0.46893 0.50926 C -0.47101 0.51142 -0.47344 0.51234 -0.47552 0.51419 C -0.47743 0.51574 -0.47917 0.51728 -0.48108 0.51882 C -0.48195 0.52129 -0.48264 0.52407 -0.48368 0.52623 C -0.48681 0.53271 -0.48854 0.53302 -0.49045 0.54043 C -0.49167 0.54506 -0.49184 0.55061 -0.49323 0.55493 L -0.5 0.57901 C -0.50087 0.5821 -0.50156 0.5858 -0.50261 0.58858 C -0.5059 0.59722 -0.50469 0.59321 -0.5066 0.60061 L -0.5066 0.60061 " pathEditMode="relative" ptsTypes="AAAAAAAAAAAAAAAAAAAAAAAAAAAAAAAAAAAAAAAAAAAAAAAAAAAAAAAAAAAAAAAAAAAAAAAAAAAAAAAAAAAAAAAAAAAAAAAAAAAAAAAAAAAAAAAAAAAAAAAAAAAAAAAAAAAAAAAAAAAAAAAAA">
                                      <p:cBhvr>
                                        <p:cTn id="10" dur="6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8AB94443-1BCF-4491-95EA-C5996E512E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1E3076C-924F-4EA6-85B8-AFBBDC3236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3" y="0"/>
            <a:ext cx="9108913" cy="5143500"/>
          </a:xfrm>
          <a:prstGeom prst="rect">
            <a:avLst/>
          </a:prstGeom>
        </p:spPr>
      </p:pic>
      <p:sp>
        <p:nvSpPr>
          <p:cNvPr id="4" name="Shape 505">
            <a:extLst>
              <a:ext uri="{FF2B5EF4-FFF2-40B4-BE49-F238E27FC236}">
                <a16:creationId xmlns:a16="http://schemas.microsoft.com/office/drawing/2014/main" xmlns="" id="{A5013189-778C-4EB8-AAFC-A26CC1E0407E}"/>
              </a:ext>
            </a:extLst>
          </p:cNvPr>
          <p:cNvSpPr/>
          <p:nvPr/>
        </p:nvSpPr>
        <p:spPr>
          <a:xfrm>
            <a:off x="3724507" y="2338506"/>
            <a:ext cx="5418618" cy="54807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07">
            <a:extLst>
              <a:ext uri="{FF2B5EF4-FFF2-40B4-BE49-F238E27FC236}">
                <a16:creationId xmlns:a16="http://schemas.microsoft.com/office/drawing/2014/main" xmlns="" id="{F65C3C08-B446-45A9-8697-EA9641CA6457}"/>
              </a:ext>
            </a:extLst>
          </p:cNvPr>
          <p:cNvSpPr/>
          <p:nvPr/>
        </p:nvSpPr>
        <p:spPr>
          <a:xfrm>
            <a:off x="4611766" y="2338506"/>
            <a:ext cx="3644100" cy="6462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4762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000" b="1" i="0" u="none" strike="noStrike" cap="none" dirty="0" err="1">
                <a:solidFill>
                  <a:srgbClr val="FFFFFF"/>
                </a:solidFill>
                <a:latin typeface="+mn-ea"/>
                <a:ea typeface="+mn-ea"/>
                <a:cs typeface="Arial"/>
                <a:sym typeface="Arial"/>
              </a:rPr>
              <a:t>方案假設與目的目標</a:t>
            </a:r>
            <a:endParaRPr lang="en-US" sz="3000" b="1" i="0" u="none" strike="noStrike" cap="none" dirty="0">
              <a:solidFill>
                <a:srgbClr val="FFFFFF"/>
              </a:solidFill>
              <a:latin typeface="+mn-e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131225"/>
      </p:ext>
    </p:extLst>
  </p:cSld>
  <p:clrMapOvr>
    <a:masterClrMapping/>
  </p:clrMapOvr>
  <p:transition spd="slow" advTm="4318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xmlns="" id="{930C1970-E86B-48DA-B4C4-9A7D8394D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98728"/>
              </p:ext>
            </p:extLst>
          </p:nvPr>
        </p:nvGraphicFramePr>
        <p:xfrm>
          <a:off x="457200" y="1102111"/>
          <a:ext cx="8229600" cy="2656429"/>
        </p:xfrm>
        <a:graphic>
          <a:graphicData uri="http://schemas.openxmlformats.org/drawingml/2006/table">
            <a:tbl>
              <a:tblPr/>
              <a:tblGrid>
                <a:gridCol w="392756">
                  <a:extLst>
                    <a:ext uri="{9D8B030D-6E8A-4147-A177-3AD203B41FA5}">
                      <a16:colId xmlns:a16="http://schemas.microsoft.com/office/drawing/2014/main" xmlns="" val="384774954"/>
                    </a:ext>
                  </a:extLst>
                </a:gridCol>
                <a:gridCol w="3342990">
                  <a:extLst>
                    <a:ext uri="{9D8B030D-6E8A-4147-A177-3AD203B41FA5}">
                      <a16:colId xmlns:a16="http://schemas.microsoft.com/office/drawing/2014/main" xmlns="" val="871196606"/>
                    </a:ext>
                  </a:extLst>
                </a:gridCol>
                <a:gridCol w="2192124">
                  <a:extLst>
                    <a:ext uri="{9D8B030D-6E8A-4147-A177-3AD203B41FA5}">
                      <a16:colId xmlns:a16="http://schemas.microsoft.com/office/drawing/2014/main" xmlns="" val="3197133606"/>
                    </a:ext>
                  </a:extLst>
                </a:gridCol>
                <a:gridCol w="2301730">
                  <a:extLst>
                    <a:ext uri="{9D8B030D-6E8A-4147-A177-3AD203B41FA5}">
                      <a16:colId xmlns:a16="http://schemas.microsoft.com/office/drawing/2014/main" xmlns="" val="1570456442"/>
                    </a:ext>
                  </a:extLst>
                </a:gridCol>
              </a:tblGrid>
              <a:tr h="111798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源頭</a:t>
                      </a:r>
                      <a:endParaRPr lang="zh-TW" altLang="en-US" sz="180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/>
                      </a:r>
                      <a:br>
                        <a:rPr lang="zh-TW" altLang="en-US" sz="1800" dirty="0">
                          <a:effectLst/>
                        </a:rPr>
                      </a:br>
                      <a:endParaRPr lang="zh-TW" altLang="en-US" sz="1800" dirty="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>
                        <a:effectLst/>
                      </a:endParaRPr>
                    </a:p>
                  </a:txBody>
                  <a:tcPr marL="91339" marR="91339" marT="91339" marB="91339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4705776"/>
                  </a:ext>
                </a:extLst>
              </a:tr>
              <a:tr h="529763">
                <a:tc row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社區</a:t>
                      </a:r>
                      <a:endParaRPr lang="zh-TW" altLang="en-US" sz="180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dirty="0">
                          <a:effectLst/>
                        </a:rPr>
                        <a:t/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zh-TW" altLang="en-US" sz="1800" dirty="0">
                          <a:effectLst/>
                        </a:rPr>
                        <a:t/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zh-TW" altLang="en-US" sz="1800" dirty="0">
                          <a:effectLst/>
                        </a:rPr>
                        <a:t/>
                      </a:r>
                      <a:br>
                        <a:rPr lang="zh-TW" altLang="en-US" sz="1800" dirty="0">
                          <a:effectLst/>
                        </a:rPr>
                      </a:br>
                      <a:endParaRPr lang="zh-TW" altLang="en-US" sz="1800" dirty="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2461058"/>
                  </a:ext>
                </a:extLst>
              </a:tr>
              <a:tr h="4457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1310423"/>
                  </a:ext>
                </a:extLst>
              </a:tr>
              <a:tr h="551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>
                        <a:effectLst/>
                      </a:endParaRPr>
                    </a:p>
                  </a:txBody>
                  <a:tcPr marL="91339" marR="91339" marT="91339" marB="9133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3484681"/>
                  </a:ext>
                </a:extLst>
              </a:tr>
            </a:tbl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xmlns="" id="{318519EB-4A89-4E0D-9EE8-52AFFAA48E06}"/>
              </a:ext>
            </a:extLst>
          </p:cNvPr>
          <p:cNvSpPr/>
          <p:nvPr/>
        </p:nvSpPr>
        <p:spPr>
          <a:xfrm>
            <a:off x="4046829" y="1451758"/>
            <a:ext cx="349408" cy="192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xmlns="" id="{73FA2FE7-F7AC-41E6-BDA8-6ACEE3FB69B1}"/>
              </a:ext>
            </a:extLst>
          </p:cNvPr>
          <p:cNvSpPr/>
          <p:nvPr/>
        </p:nvSpPr>
        <p:spPr>
          <a:xfrm>
            <a:off x="4046829" y="2379292"/>
            <a:ext cx="349408" cy="192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xmlns="" id="{6E277718-8A26-4F65-80F7-21D219EB1967}"/>
              </a:ext>
            </a:extLst>
          </p:cNvPr>
          <p:cNvSpPr/>
          <p:nvPr/>
        </p:nvSpPr>
        <p:spPr>
          <a:xfrm>
            <a:off x="4070192" y="2928507"/>
            <a:ext cx="319668" cy="192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xmlns="" id="{3FDDACF5-BC89-4A5F-85FD-F2C7A3E8F29B}"/>
              </a:ext>
            </a:extLst>
          </p:cNvPr>
          <p:cNvSpPr/>
          <p:nvPr/>
        </p:nvSpPr>
        <p:spPr>
          <a:xfrm>
            <a:off x="4076569" y="3321787"/>
            <a:ext cx="319668" cy="192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xmlns="" id="{0DC25391-F613-4A4D-9CC8-A28856B648CF}"/>
              </a:ext>
            </a:extLst>
          </p:cNvPr>
          <p:cNvSpPr/>
          <p:nvPr/>
        </p:nvSpPr>
        <p:spPr>
          <a:xfrm>
            <a:off x="6203792" y="1484096"/>
            <a:ext cx="349408" cy="19096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xmlns="" id="{8F9E483F-BADC-440C-824A-2E940AC48DBF}"/>
              </a:ext>
            </a:extLst>
          </p:cNvPr>
          <p:cNvSpPr/>
          <p:nvPr/>
        </p:nvSpPr>
        <p:spPr>
          <a:xfrm>
            <a:off x="6203792" y="3030906"/>
            <a:ext cx="349408" cy="19262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4689C014-5A90-428E-A112-50BD40EDFA0C}"/>
              </a:ext>
            </a:extLst>
          </p:cNvPr>
          <p:cNvSpPr/>
          <p:nvPr/>
        </p:nvSpPr>
        <p:spPr>
          <a:xfrm>
            <a:off x="661637" y="9916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57150">
              <a:buClr>
                <a:srgbClr val="000000"/>
              </a:buClr>
              <a:buSzPct val="25000"/>
            </a:pPr>
            <a:r>
              <a:rPr lang="en-US" altLang="zh-TW" sz="3600" dirty="0" err="1"/>
              <a:t>方案假設</a:t>
            </a:r>
            <a:endParaRPr lang="en-US" altLang="zh-TW" sz="3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FBDA11E-5BEC-457B-B2B3-28B1A350E296}"/>
              </a:ext>
            </a:extLst>
          </p:cNvPr>
          <p:cNvSpPr/>
          <p:nvPr/>
        </p:nvSpPr>
        <p:spPr>
          <a:xfrm>
            <a:off x="848967" y="119734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zh-TW" altLang="en-US" sz="1800" b="1" dirty="0">
                <a:solidFill>
                  <a:srgbClr val="CC0000"/>
                </a:solidFill>
                <a:latin typeface="+mn-ea"/>
                <a:ea typeface="+mn-ea"/>
              </a:rPr>
              <a:t>若</a:t>
            </a:r>
            <a:r>
              <a:rPr lang="zh-TW" altLang="en-US" sz="1800" dirty="0">
                <a:latin typeface="+mn-ea"/>
                <a:ea typeface="+mn-ea"/>
              </a:rPr>
              <a:t>減少畜牧場的糞便味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0A14BDC-8528-423D-B2A4-3BB5A192FDEE}"/>
              </a:ext>
            </a:extLst>
          </p:cNvPr>
          <p:cNvSpPr/>
          <p:nvPr/>
        </p:nvSpPr>
        <p:spPr>
          <a:xfrm>
            <a:off x="4172467" y="118710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zh-TW" altLang="en-US" sz="1800" b="1" dirty="0">
                <a:solidFill>
                  <a:srgbClr val="00FF00"/>
                </a:solidFill>
                <a:latin typeface="Arial" panose="020B0604020202020204" pitchFamily="34" charset="0"/>
              </a:rPr>
              <a:t>則</a:t>
            </a:r>
            <a:r>
              <a:rPr lang="zh-TW" altLang="en-US" sz="1800" dirty="0">
                <a:latin typeface="Arial" panose="020B0604020202020204" pitchFamily="34" charset="0"/>
              </a:rPr>
              <a:t>能減少蒼蠅聚集</a:t>
            </a:r>
            <a:endParaRPr lang="en-US" altLang="zh-TW" sz="1800" dirty="0">
              <a:latin typeface="Arial" panose="020B0604020202020204" pitchFamily="34" charset="0"/>
            </a:endParaRPr>
          </a:p>
          <a:p>
            <a:pPr fontAlgn="t"/>
            <a:r>
              <a:rPr lang="zh-TW" altLang="en-US" sz="1800" dirty="0">
                <a:latin typeface="Arial" panose="020B0604020202020204" pitchFamily="34" charset="0"/>
              </a:rPr>
              <a:t>、飛進社區的機會</a:t>
            </a:r>
            <a:endParaRPr lang="zh-TW" altLang="en-US" sz="18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0508F4D-55A3-48D2-9255-60FF114435D7}"/>
              </a:ext>
            </a:extLst>
          </p:cNvPr>
          <p:cNvSpPr/>
          <p:nvPr/>
        </p:nvSpPr>
        <p:spPr>
          <a:xfrm>
            <a:off x="6466105" y="1675063"/>
            <a:ext cx="22354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zh-TW" altLang="en-US" sz="1800" b="1" dirty="0">
                <a:solidFill>
                  <a:srgbClr val="CC0000"/>
                </a:solidFill>
                <a:latin typeface="Arial" panose="020B0604020202020204" pitchFamily="34" charset="0"/>
              </a:rPr>
              <a:t>若</a:t>
            </a:r>
            <a:r>
              <a:rPr lang="zh-TW" altLang="en-US" sz="1800" dirty="0">
                <a:latin typeface="Arial" panose="020B0604020202020204" pitchFamily="34" charset="0"/>
              </a:rPr>
              <a:t>居民知道如何營造無蠅環境</a:t>
            </a:r>
            <a:r>
              <a:rPr lang="zh-TW" altLang="en-US" sz="1800" b="1" dirty="0">
                <a:latin typeface="Arial" panose="020B0604020202020204" pitchFamily="34" charset="0"/>
              </a:rPr>
              <a:t>，</a:t>
            </a:r>
            <a:r>
              <a:rPr lang="zh-TW" altLang="en-US" sz="1800" b="1" dirty="0">
                <a:solidFill>
                  <a:srgbClr val="00FF00"/>
                </a:solidFill>
                <a:latin typeface="Arial" panose="020B0604020202020204" pitchFamily="34" charset="0"/>
              </a:rPr>
              <a:t>則</a:t>
            </a:r>
            <a:r>
              <a:rPr lang="zh-TW" altLang="en-US" sz="1800" dirty="0">
                <a:latin typeface="Arial" panose="020B0604020202020204" pitchFamily="34" charset="0"/>
              </a:rPr>
              <a:t>能降低蒼蠅孳生之可能，防止病蟲孳生造成疾病傳染等問題。</a:t>
            </a:r>
            <a:endParaRPr lang="zh-TW" altLang="en-US" sz="1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FAE5C817-D984-48D2-AAF3-C8A560586548}"/>
              </a:ext>
            </a:extLst>
          </p:cNvPr>
          <p:cNvSpPr/>
          <p:nvPr/>
        </p:nvSpPr>
        <p:spPr>
          <a:xfrm>
            <a:off x="813385" y="230356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zh-TW" altLang="en-US" sz="1800" b="1" dirty="0">
                <a:solidFill>
                  <a:srgbClr val="CC0000"/>
                </a:solidFill>
                <a:latin typeface="+mn-ea"/>
                <a:ea typeface="+mn-ea"/>
              </a:rPr>
              <a:t>若</a:t>
            </a:r>
            <a:r>
              <a:rPr lang="zh-TW" altLang="en-US" sz="1800" dirty="0">
                <a:latin typeface="+mn-ea"/>
                <a:ea typeface="+mn-ea"/>
              </a:rPr>
              <a:t>妥善處理廚餘與垃圾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C08C3D8D-CA44-461E-A4CB-4BFFE15C4CE5}"/>
              </a:ext>
            </a:extLst>
          </p:cNvPr>
          <p:cNvSpPr/>
          <p:nvPr/>
        </p:nvSpPr>
        <p:spPr>
          <a:xfrm>
            <a:off x="811649" y="2811562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zh-TW" altLang="en-US" sz="1800" b="1" dirty="0">
                <a:solidFill>
                  <a:srgbClr val="CC0000"/>
                </a:solidFill>
                <a:latin typeface="+mn-ea"/>
                <a:ea typeface="+mn-ea"/>
              </a:rPr>
              <a:t>若</a:t>
            </a:r>
            <a:r>
              <a:rPr lang="zh-TW" altLang="en-US" sz="1800" dirty="0">
                <a:latin typeface="+mn-ea"/>
                <a:ea typeface="+mn-ea"/>
              </a:rPr>
              <a:t>增加社區垃圾車每週次數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2F799AB7-F459-4C46-9726-CF46E941A5DB}"/>
              </a:ext>
            </a:extLst>
          </p:cNvPr>
          <p:cNvSpPr/>
          <p:nvPr/>
        </p:nvSpPr>
        <p:spPr>
          <a:xfrm>
            <a:off x="797212" y="333226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zh-TW" altLang="en-US" sz="1800" b="1" dirty="0">
                <a:solidFill>
                  <a:srgbClr val="CC0000"/>
                </a:solidFill>
                <a:latin typeface="+mn-ea"/>
                <a:ea typeface="+mn-ea"/>
              </a:rPr>
              <a:t>若</a:t>
            </a:r>
            <a:r>
              <a:rPr lang="zh-TW" altLang="en-US" sz="1800" dirty="0">
                <a:latin typeface="+mn-ea"/>
                <a:ea typeface="+mn-ea"/>
              </a:rPr>
              <a:t>教導居民蒼蠅之生態習性知識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D30E0594-699F-4312-84CB-4D8515AAE979}"/>
              </a:ext>
            </a:extLst>
          </p:cNvPr>
          <p:cNvSpPr/>
          <p:nvPr/>
        </p:nvSpPr>
        <p:spPr>
          <a:xfrm>
            <a:off x="4326676" y="270845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zh-TW" altLang="en-US" sz="1800" b="1" dirty="0">
                <a:solidFill>
                  <a:srgbClr val="00FF00"/>
                </a:solidFill>
                <a:latin typeface="+mn-ea"/>
                <a:ea typeface="+mn-ea"/>
              </a:rPr>
              <a:t>則</a:t>
            </a:r>
            <a:r>
              <a:rPr lang="zh-TW" altLang="en-US" sz="1800" dirty="0">
                <a:latin typeface="+mn-ea"/>
                <a:ea typeface="+mn-ea"/>
              </a:rPr>
              <a:t>能營造不易孳生</a:t>
            </a:r>
            <a:endParaRPr lang="en-US" altLang="zh-TW" sz="1800" dirty="0">
              <a:latin typeface="+mn-ea"/>
              <a:ea typeface="+mn-ea"/>
            </a:endParaRPr>
          </a:p>
          <a:p>
            <a:pPr fontAlgn="t"/>
            <a:r>
              <a:rPr lang="zh-TW" altLang="en-US" sz="1800" dirty="0">
                <a:latin typeface="+mn-ea"/>
                <a:ea typeface="+mn-ea"/>
              </a:rPr>
              <a:t>蒼蠅的環境</a:t>
            </a:r>
          </a:p>
        </p:txBody>
      </p:sp>
    </p:spTree>
    <p:extLst>
      <p:ext uri="{BB962C8B-B14F-4D97-AF65-F5344CB8AC3E}">
        <p14:creationId xmlns:p14="http://schemas.microsoft.com/office/powerpoint/2010/main" val="94970271"/>
      </p:ext>
    </p:extLst>
  </p:cSld>
  <p:clrMapOvr>
    <a:masterClrMapping/>
  </p:clrMapOvr>
  <p:transition spd="slow" advTm="3077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3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8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3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6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6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4" grpId="0" build="p"/>
      <p:bldP spid="9" grpId="0"/>
      <p:bldP spid="10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Shape 5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0" t="3546" r="988" b="16943"/>
          <a:stretch/>
        </p:blipFill>
        <p:spPr>
          <a:xfrm>
            <a:off x="745125" y="41213"/>
            <a:ext cx="7815751" cy="496376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Shape 528"/>
          <p:cNvSpPr txBox="1"/>
          <p:nvPr/>
        </p:nvSpPr>
        <p:spPr>
          <a:xfrm>
            <a:off x="2936625" y="424875"/>
            <a:ext cx="3000000" cy="441300"/>
          </a:xfrm>
          <a:prstGeom prst="rect">
            <a:avLst/>
          </a:prstGeom>
          <a:solidFill>
            <a:srgbClr val="B7F4C6">
              <a:alpha val="63137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7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無蠅無跡社區營造</a:t>
            </a:r>
            <a:endParaRPr lang="en-US"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 txBox="1"/>
          <p:nvPr/>
        </p:nvSpPr>
        <p:spPr>
          <a:xfrm>
            <a:off x="5789188" y="942363"/>
            <a:ext cx="3000000" cy="992400"/>
          </a:xfrm>
          <a:prstGeom prst="rect">
            <a:avLst/>
          </a:prstGeom>
          <a:solidFill>
            <a:srgbClr val="FFFDDE">
              <a:alpha val="64705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讓新來義的蒼蠅量減少新來義居民不再受蒼蠅困擾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1215550" y="2188825"/>
            <a:ext cx="1535100" cy="76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減少養豬場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的糞便味道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Shape 531"/>
          <p:cNvSpPr txBox="1"/>
          <p:nvPr/>
        </p:nvSpPr>
        <p:spPr>
          <a:xfrm>
            <a:off x="3798375" y="2131550"/>
            <a:ext cx="1369800" cy="84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妥善處理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垃圾和廚餘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Shape 532"/>
          <p:cNvSpPr txBox="1"/>
          <p:nvPr/>
        </p:nvSpPr>
        <p:spPr>
          <a:xfrm>
            <a:off x="6171275" y="2151775"/>
            <a:ext cx="2617800" cy="76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居民知道要怎麼營造無蠅環境、預防蒼蠅產生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 txBox="1"/>
          <p:nvPr/>
        </p:nvSpPr>
        <p:spPr>
          <a:xfrm>
            <a:off x="314900" y="3821975"/>
            <a:ext cx="2383200" cy="924300"/>
          </a:xfrm>
          <a:prstGeom prst="rect">
            <a:avLst/>
          </a:prstGeom>
          <a:solidFill>
            <a:srgbClr val="D46D0C">
              <a:alpha val="40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1.成立米田共工作室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2.永續經營人員培訓</a:t>
            </a:r>
          </a:p>
        </p:txBody>
      </p:sp>
      <p:sp>
        <p:nvSpPr>
          <p:cNvPr id="534" name="Shape 534"/>
          <p:cNvSpPr txBox="1"/>
          <p:nvPr/>
        </p:nvSpPr>
        <p:spPr>
          <a:xfrm>
            <a:off x="6812225" y="3892475"/>
            <a:ext cx="2099100" cy="769500"/>
          </a:xfrm>
          <a:prstGeom prst="rect">
            <a:avLst/>
          </a:prstGeom>
          <a:solidFill>
            <a:srgbClr val="D46D0C">
              <a:alpha val="4000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6017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2D6017"/>
                </a:solidFill>
                <a:latin typeface="Arial"/>
                <a:ea typeface="Arial"/>
                <a:cs typeface="Arial"/>
                <a:sym typeface="Arial"/>
              </a:rPr>
              <a:t>系列宣導活動</a:t>
            </a:r>
            <a:endParaRPr lang="en-US" sz="2400" b="1" i="0" u="none" strike="noStrike" cap="none" dirty="0">
              <a:solidFill>
                <a:srgbClr val="2D601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Shape 535"/>
          <p:cNvSpPr txBox="1"/>
          <p:nvPr/>
        </p:nvSpPr>
        <p:spPr>
          <a:xfrm>
            <a:off x="2936625" y="3585325"/>
            <a:ext cx="3571500" cy="1560000"/>
          </a:xfrm>
          <a:prstGeom prst="rect">
            <a:avLst/>
          </a:prstGeom>
          <a:solidFill>
            <a:srgbClr val="D46D0C">
              <a:alpha val="40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US" sz="1800" b="1" dirty="0">
                <a:solidFill>
                  <a:schemeClr val="dk1"/>
                </a:solidFill>
              </a:rPr>
              <a:t>向環保局提議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增加新來義垃圾車來的次數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US" sz="1800" b="1" dirty="0">
                <a:solidFill>
                  <a:schemeClr val="dk1"/>
                </a:solidFill>
              </a:rPr>
              <a:t>向環保局提議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增加垃圾車的廚餘分類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3.環保小尖兵 -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廚餘堆肥DIY</a:t>
            </a: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6" name="Shape 536"/>
          <p:cNvCxnSpPr/>
          <p:nvPr/>
        </p:nvCxnSpPr>
        <p:spPr>
          <a:xfrm rot="10800000" flipH="1">
            <a:off x="4838175" y="1509375"/>
            <a:ext cx="1116300" cy="10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37" name="Shape 537"/>
          <p:cNvCxnSpPr>
            <a:stCxn id="530" idx="3"/>
            <a:endCxn id="531" idx="1"/>
          </p:cNvCxnSpPr>
          <p:nvPr/>
        </p:nvCxnSpPr>
        <p:spPr>
          <a:xfrm rot="10800000" flipH="1">
            <a:off x="2750650" y="2552575"/>
            <a:ext cx="1047600" cy="21000"/>
          </a:xfrm>
          <a:prstGeom prst="straightConnector1">
            <a:avLst/>
          </a:prstGeom>
          <a:noFill/>
          <a:ln w="38100" cap="flat" cmpd="sng">
            <a:solidFill>
              <a:srgbClr val="783F04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38" name="Shape 538"/>
          <p:cNvCxnSpPr>
            <a:stCxn id="530" idx="2"/>
          </p:cNvCxnSpPr>
          <p:nvPr/>
        </p:nvCxnSpPr>
        <p:spPr>
          <a:xfrm flipH="1">
            <a:off x="1616500" y="2958325"/>
            <a:ext cx="366600" cy="9405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39" name="Shape 539"/>
          <p:cNvCxnSpPr>
            <a:stCxn id="531" idx="2"/>
          </p:cNvCxnSpPr>
          <p:nvPr/>
        </p:nvCxnSpPr>
        <p:spPr>
          <a:xfrm>
            <a:off x="4483275" y="2973650"/>
            <a:ext cx="333600" cy="9252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40" name="Shape 540"/>
          <p:cNvCxnSpPr>
            <a:stCxn id="532" idx="2"/>
            <a:endCxn id="534" idx="0"/>
          </p:cNvCxnSpPr>
          <p:nvPr/>
        </p:nvCxnSpPr>
        <p:spPr>
          <a:xfrm>
            <a:off x="7480175" y="2921275"/>
            <a:ext cx="381600" cy="9711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41" name="Shape 541"/>
          <p:cNvSpPr txBox="1"/>
          <p:nvPr/>
        </p:nvSpPr>
        <p:spPr>
          <a:xfrm>
            <a:off x="397025" y="-48950"/>
            <a:ext cx="2313900" cy="76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en-US" sz="3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目的與目標</a:t>
            </a:r>
          </a:p>
        </p:txBody>
      </p:sp>
      <p:cxnSp>
        <p:nvCxnSpPr>
          <p:cNvPr id="542" name="Shape 542"/>
          <p:cNvCxnSpPr>
            <a:stCxn id="531" idx="3"/>
            <a:endCxn id="532" idx="1"/>
          </p:cNvCxnSpPr>
          <p:nvPr/>
        </p:nvCxnSpPr>
        <p:spPr>
          <a:xfrm rot="10800000" flipH="1">
            <a:off x="5168175" y="2536400"/>
            <a:ext cx="1003200" cy="16200"/>
          </a:xfrm>
          <a:prstGeom prst="straightConnector1">
            <a:avLst/>
          </a:prstGeom>
          <a:noFill/>
          <a:ln w="38100" cap="flat" cmpd="sng">
            <a:solidFill>
              <a:srgbClr val="783F04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43" name="Shape 543"/>
          <p:cNvCxnSpPr/>
          <p:nvPr/>
        </p:nvCxnSpPr>
        <p:spPr>
          <a:xfrm>
            <a:off x="5086775" y="3005375"/>
            <a:ext cx="2065200" cy="8934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44" name="Shape 544"/>
          <p:cNvSpPr txBox="1"/>
          <p:nvPr/>
        </p:nvSpPr>
        <p:spPr>
          <a:xfrm>
            <a:off x="93125" y="3398925"/>
            <a:ext cx="2617800" cy="56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017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2D6017"/>
                </a:solidFill>
                <a:latin typeface="Arial"/>
                <a:ea typeface="Arial"/>
                <a:cs typeface="Arial"/>
                <a:sym typeface="Arial"/>
              </a:rPr>
              <a:t>米田共實驗計畫</a:t>
            </a:r>
            <a:endParaRPr lang="en-US" sz="2400" b="1" i="0" u="none" strike="noStrike" cap="none" dirty="0">
              <a:solidFill>
                <a:srgbClr val="2D601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2849300" y="3050563"/>
            <a:ext cx="1722700" cy="71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6017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2D6017"/>
                </a:solidFill>
                <a:latin typeface="Arial"/>
                <a:ea typeface="Arial"/>
                <a:cs typeface="Arial"/>
                <a:sym typeface="Arial"/>
              </a:rPr>
              <a:t>環保小尖兵</a:t>
            </a:r>
            <a:endParaRPr lang="en-US" sz="2400" b="1" i="0" u="none" strike="noStrike" cap="none" dirty="0">
              <a:solidFill>
                <a:srgbClr val="2D601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Tm="2624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6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 animBg="1"/>
      <p:bldP spid="529" grpId="0" animBg="1"/>
      <p:bldP spid="530" grpId="0"/>
      <p:bldP spid="531" grpId="0"/>
      <p:bldP spid="532" grpId="0"/>
      <p:bldP spid="533" grpId="0" animBg="1"/>
      <p:bldP spid="534" grpId="0" animBg="1"/>
      <p:bldP spid="535" grpId="0" animBg="1"/>
      <p:bldP spid="544" grpId="0"/>
      <p:bldP spid="5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E31A6F0-8915-4E51-A3FF-E1381FBFDA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3" y="0"/>
            <a:ext cx="9108913" cy="5143500"/>
          </a:xfrm>
          <a:prstGeom prst="rect">
            <a:avLst/>
          </a:prstGeom>
        </p:spPr>
      </p:pic>
      <p:sp>
        <p:nvSpPr>
          <p:cNvPr id="551" name="Shape 551"/>
          <p:cNvSpPr/>
          <p:nvPr/>
        </p:nvSpPr>
        <p:spPr>
          <a:xfrm>
            <a:off x="2653990" y="2099352"/>
            <a:ext cx="6490010" cy="51735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Shape 554"/>
          <p:cNvSpPr/>
          <p:nvPr/>
        </p:nvSpPr>
        <p:spPr>
          <a:xfrm>
            <a:off x="3155960" y="1976691"/>
            <a:ext cx="5703300" cy="5847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47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社區設計提案-</a:t>
            </a:r>
            <a:r>
              <a:rPr lang="en-US" sz="3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無蠅無跡社區行動</a:t>
            </a:r>
            <a:endParaRPr lang="en-US"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</p:spPr>
        <p:txBody>
          <a:bodyPr wrap="square" lIns="45700" tIns="45700" rIns="45700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  <p:transition spd="slow" advTm="5235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Shape 589"/>
          <p:cNvGrpSpPr/>
          <p:nvPr/>
        </p:nvGrpSpPr>
        <p:grpSpPr>
          <a:xfrm>
            <a:off x="268014" y="862611"/>
            <a:ext cx="8448697" cy="4162217"/>
            <a:chOff x="268014" y="862611"/>
            <a:chExt cx="8448697" cy="4162217"/>
          </a:xfrm>
        </p:grpSpPr>
        <p:sp>
          <p:nvSpPr>
            <p:cNvPr id="590" name="Shape 590"/>
            <p:cNvSpPr/>
            <p:nvPr/>
          </p:nvSpPr>
          <p:spPr>
            <a:xfrm>
              <a:off x="3560284" y="862611"/>
              <a:ext cx="23673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4587"/>
                </a:buClr>
                <a:buSzPct val="100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1C4587"/>
                  </a:solidFill>
                  <a:latin typeface="Arial"/>
                  <a:ea typeface="Arial"/>
                  <a:cs typeface="Arial"/>
                  <a:sym typeface="Arial"/>
                </a:rPr>
                <a:t>二、系列宣導活動</a:t>
              </a:r>
            </a:p>
          </p:txBody>
        </p:sp>
        <p:pic>
          <p:nvPicPr>
            <p:cNvPr id="591" name="Shape 59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014" y="1213018"/>
              <a:ext cx="8448697" cy="38118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592" name="Shape 592"/>
          <p:cNvGrpSpPr/>
          <p:nvPr/>
        </p:nvGrpSpPr>
        <p:grpSpPr>
          <a:xfrm>
            <a:off x="391657" y="881445"/>
            <a:ext cx="3563361" cy="3763582"/>
            <a:chOff x="391657" y="881445"/>
            <a:chExt cx="3563361" cy="3763582"/>
          </a:xfrm>
        </p:grpSpPr>
        <p:sp>
          <p:nvSpPr>
            <p:cNvPr id="593" name="Shape 593"/>
            <p:cNvSpPr/>
            <p:nvPr/>
          </p:nvSpPr>
          <p:spPr>
            <a:xfrm>
              <a:off x="442600" y="881445"/>
              <a:ext cx="29007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4587"/>
                </a:buClr>
                <a:buSzPct val="100000"/>
                <a:buFont typeface="Arimo"/>
                <a:buNone/>
              </a:pPr>
              <a:r>
                <a:rPr lang="en-US" sz="1800" b="1" i="0" u="none" strike="noStrike" cap="none">
                  <a:solidFill>
                    <a:srgbClr val="1C4587"/>
                  </a:solidFill>
                  <a:latin typeface="Arimo"/>
                  <a:ea typeface="Arimo"/>
                  <a:cs typeface="Arimo"/>
                  <a:sym typeface="Arimo"/>
                </a:rPr>
                <a:t>一、米田共實驗計畫</a:t>
              </a:r>
            </a:p>
          </p:txBody>
        </p:sp>
        <p:pic>
          <p:nvPicPr>
            <p:cNvPr id="594" name="Shape 594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657" y="2708032"/>
              <a:ext cx="3563361" cy="193699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4F8F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595" name="Shape 595"/>
          <p:cNvGrpSpPr/>
          <p:nvPr/>
        </p:nvGrpSpPr>
        <p:grpSpPr>
          <a:xfrm>
            <a:off x="5836167" y="862611"/>
            <a:ext cx="3135398" cy="4168007"/>
            <a:chOff x="5836167" y="862611"/>
            <a:chExt cx="3135398" cy="4168007"/>
          </a:xfrm>
        </p:grpSpPr>
        <p:sp>
          <p:nvSpPr>
            <p:cNvPr id="596" name="Shape 596"/>
            <p:cNvSpPr/>
            <p:nvPr/>
          </p:nvSpPr>
          <p:spPr>
            <a:xfrm>
              <a:off x="6729830" y="862611"/>
              <a:ext cx="22417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4587"/>
                </a:buClr>
                <a:buSzPct val="100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1C4587"/>
                  </a:solidFill>
                  <a:latin typeface="Arial"/>
                  <a:ea typeface="Arial"/>
                  <a:cs typeface="Arial"/>
                  <a:sym typeface="Arial"/>
                </a:rPr>
                <a:t>三、環保</a:t>
              </a:r>
              <a:r>
                <a:rPr lang="en-US" sz="1800" b="1">
                  <a:solidFill>
                    <a:srgbClr val="1C4587"/>
                  </a:solidFill>
                </a:rPr>
                <a:t>小</a:t>
              </a:r>
              <a:r>
                <a:rPr lang="en-US" sz="1800" b="1" i="0" u="none" strike="noStrike" cap="none">
                  <a:solidFill>
                    <a:srgbClr val="1C4587"/>
                  </a:solidFill>
                  <a:latin typeface="Arial"/>
                  <a:ea typeface="Arial"/>
                  <a:cs typeface="Arial"/>
                  <a:sym typeface="Arial"/>
                </a:rPr>
                <a:t>尖兵</a:t>
              </a:r>
            </a:p>
          </p:txBody>
        </p:sp>
        <p:pic>
          <p:nvPicPr>
            <p:cNvPr id="597" name="Shape 597" descr="「垃圾車 圖片」的圖片搜尋結果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167" y="3281557"/>
              <a:ext cx="3052581" cy="1749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8" name="Shape 598"/>
          <p:cNvSpPr txBox="1"/>
          <p:nvPr/>
        </p:nvSpPr>
        <p:spPr>
          <a:xfrm>
            <a:off x="559874" y="0"/>
            <a:ext cx="5863785" cy="80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三大提案</a:t>
            </a:r>
            <a:endParaRPr lang="en-US"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 advTm="114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 descr="IMG_8450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74" y="58602"/>
            <a:ext cx="7468920" cy="51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52" y="109702"/>
            <a:ext cx="8591126" cy="45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961" y="377400"/>
            <a:ext cx="6520039" cy="47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A2CB0E5-974D-413E-8D92-D7F629E708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0"/>
          <a:stretch/>
        </p:blipFill>
        <p:spPr>
          <a:xfrm>
            <a:off x="959718" y="45309"/>
            <a:ext cx="6864178" cy="4645698"/>
          </a:xfrm>
          <a:prstGeom prst="rect">
            <a:avLst/>
          </a:prstGeom>
        </p:spPr>
      </p:pic>
      <p:pic>
        <p:nvPicPr>
          <p:cNvPr id="313" name="Shape 31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490" y="0"/>
            <a:ext cx="7604844" cy="506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33">
            <a:extLst>
              <a:ext uri="{FF2B5EF4-FFF2-40B4-BE49-F238E27FC236}">
                <a16:creationId xmlns:a16="http://schemas.microsoft.com/office/drawing/2014/main" xmlns="" id="{303AD1EE-F776-489E-B4B6-F2D8EFB235AF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296" y="259111"/>
            <a:ext cx="6635578" cy="4825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85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/>
        </p:nvSpPr>
        <p:spPr>
          <a:xfrm>
            <a:off x="3600125" y="2345788"/>
            <a:ext cx="1702500" cy="9990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25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04B20FA9-3F86-43A9-B06F-DD3CE592043F}"/>
              </a:ext>
            </a:extLst>
          </p:cNvPr>
          <p:cNvGrpSpPr/>
          <p:nvPr/>
        </p:nvGrpSpPr>
        <p:grpSpPr>
          <a:xfrm>
            <a:off x="3486293" y="1679312"/>
            <a:ext cx="1955700" cy="1936500"/>
            <a:chOff x="3486293" y="1679312"/>
            <a:chExt cx="1955700" cy="1936500"/>
          </a:xfrm>
        </p:grpSpPr>
        <p:sp>
          <p:nvSpPr>
            <p:cNvPr id="560" name="Shape 560"/>
            <p:cNvSpPr/>
            <p:nvPr/>
          </p:nvSpPr>
          <p:spPr>
            <a:xfrm>
              <a:off x="3486293" y="1679312"/>
              <a:ext cx="1955700" cy="1936500"/>
            </a:xfrm>
            <a:prstGeom prst="ellipse">
              <a:avLst/>
            </a:prstGeom>
            <a:solidFill>
              <a:srgbClr val="F4CCCC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3757600" y="2305763"/>
              <a:ext cx="143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-165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26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6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籌備期</a:t>
              </a:r>
              <a:endParaRPr lang="en-US" sz="2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161188E0-7A55-417D-8AA8-3EA42BE47321}"/>
              </a:ext>
            </a:extLst>
          </p:cNvPr>
          <p:cNvGrpSpPr/>
          <p:nvPr/>
        </p:nvGrpSpPr>
        <p:grpSpPr>
          <a:xfrm>
            <a:off x="1992800" y="170480"/>
            <a:ext cx="1779899" cy="1792425"/>
            <a:chOff x="2645275" y="814738"/>
            <a:chExt cx="1127424" cy="1148168"/>
          </a:xfrm>
        </p:grpSpPr>
        <p:cxnSp>
          <p:nvCxnSpPr>
            <p:cNvPr id="564" name="Shape 564"/>
            <p:cNvCxnSpPr>
              <a:stCxn id="560" idx="1"/>
            </p:cNvCxnSpPr>
            <p:nvPr/>
          </p:nvCxnSpPr>
          <p:spPr>
            <a:xfrm rot="10800000">
              <a:off x="3552499" y="1667406"/>
              <a:ext cx="220200" cy="2955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5" name="Shape 565"/>
            <p:cNvSpPr/>
            <p:nvPr/>
          </p:nvSpPr>
          <p:spPr>
            <a:xfrm>
              <a:off x="2645275" y="814738"/>
              <a:ext cx="1062900" cy="9990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76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2" name="Shape 572" descr="下載.png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49" t="8071" r="10905" b="13019"/>
            <a:stretch/>
          </p:blipFill>
          <p:spPr>
            <a:xfrm>
              <a:off x="2885337" y="964813"/>
              <a:ext cx="582411" cy="6242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3" name="Shape 573"/>
          <p:cNvSpPr txBox="1"/>
          <p:nvPr/>
        </p:nvSpPr>
        <p:spPr>
          <a:xfrm>
            <a:off x="186949" y="1040607"/>
            <a:ext cx="2607900" cy="77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田野調查</a:t>
            </a: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</a:p>
          <a:p>
            <a:pPr marL="0" marR="0" lvl="0" indent="-698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蒐集居民想法並整合</a:t>
            </a: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A183C1D2-9AF5-427D-A4DF-BD5A37B41F0F}"/>
              </a:ext>
            </a:extLst>
          </p:cNvPr>
          <p:cNvGrpSpPr/>
          <p:nvPr/>
        </p:nvGrpSpPr>
        <p:grpSpPr>
          <a:xfrm>
            <a:off x="5155587" y="287713"/>
            <a:ext cx="1995613" cy="1675193"/>
            <a:chOff x="5155587" y="287713"/>
            <a:chExt cx="1995613" cy="1675193"/>
          </a:xfrm>
        </p:grpSpPr>
        <p:cxnSp>
          <p:nvCxnSpPr>
            <p:cNvPr id="562" name="Shape 562"/>
            <p:cNvCxnSpPr>
              <a:stCxn id="560" idx="7"/>
            </p:cNvCxnSpPr>
            <p:nvPr/>
          </p:nvCxnSpPr>
          <p:spPr>
            <a:xfrm rot="10800000" flipH="1">
              <a:off x="5155587" y="1398906"/>
              <a:ext cx="774900" cy="5640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3" name="Shape 563"/>
            <p:cNvSpPr/>
            <p:nvPr/>
          </p:nvSpPr>
          <p:spPr>
            <a:xfrm>
              <a:off x="5721100" y="287713"/>
              <a:ext cx="1430100" cy="13017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4" name="Shape 574" descr="HTTP3BpYzEzLm5pcGljLmNvbS8yMDExMDMwNS80NzkzMzk4XzE1MjYxNzQ2ODM5M18yLmpwZwloglog.jpg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2400" y="607389"/>
              <a:ext cx="1005889" cy="6237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5" name="Shape 575"/>
          <p:cNvSpPr txBox="1"/>
          <p:nvPr/>
        </p:nvSpPr>
        <p:spPr>
          <a:xfrm>
            <a:off x="5879600" y="1520688"/>
            <a:ext cx="3323700" cy="11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社區接洽、場堪、訪查</a:t>
            </a: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工作室地點、社區辦公室營隊地點、養豬場、鄉公所</a:t>
            </a: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96474D23-69A4-4D2A-A559-F8624D732A66}"/>
              </a:ext>
            </a:extLst>
          </p:cNvPr>
          <p:cNvGrpSpPr/>
          <p:nvPr/>
        </p:nvGrpSpPr>
        <p:grpSpPr>
          <a:xfrm>
            <a:off x="2745000" y="3332218"/>
            <a:ext cx="1027699" cy="1313719"/>
            <a:chOff x="2745000" y="3332218"/>
            <a:chExt cx="1027699" cy="1313719"/>
          </a:xfrm>
        </p:grpSpPr>
        <p:cxnSp>
          <p:nvCxnSpPr>
            <p:cNvPr id="568" name="Shape 568"/>
            <p:cNvCxnSpPr>
              <a:stCxn id="560" idx="3"/>
            </p:cNvCxnSpPr>
            <p:nvPr/>
          </p:nvCxnSpPr>
          <p:spPr>
            <a:xfrm flipH="1">
              <a:off x="3513199" y="3332218"/>
              <a:ext cx="259500" cy="5175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6" name="Shape 576"/>
            <p:cNvSpPr/>
            <p:nvPr/>
          </p:nvSpPr>
          <p:spPr>
            <a:xfrm>
              <a:off x="2745000" y="3706337"/>
              <a:ext cx="1007400" cy="9396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7" name="Shape 577" descr="sign-092a.png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1521" y="3852461"/>
              <a:ext cx="694505" cy="6476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8" name="Shape 578"/>
          <p:cNvSpPr txBox="1"/>
          <p:nvPr/>
        </p:nvSpPr>
        <p:spPr>
          <a:xfrm>
            <a:off x="3936700" y="4142563"/>
            <a:ext cx="2607900" cy="50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人員招募及培訓</a:t>
            </a: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(6人)。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實驗專人、昆蟲系、社工系等相關科系</a:t>
            </a: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D77DF590-0334-43E6-BA65-D0DA5ABE7EF3}"/>
              </a:ext>
            </a:extLst>
          </p:cNvPr>
          <p:cNvGrpSpPr/>
          <p:nvPr/>
        </p:nvGrpSpPr>
        <p:grpSpPr>
          <a:xfrm>
            <a:off x="5441993" y="2647562"/>
            <a:ext cx="2234132" cy="1124201"/>
            <a:chOff x="5441993" y="2647562"/>
            <a:chExt cx="2234132" cy="1124201"/>
          </a:xfrm>
        </p:grpSpPr>
        <p:cxnSp>
          <p:nvCxnSpPr>
            <p:cNvPr id="567" name="Shape 567"/>
            <p:cNvCxnSpPr>
              <a:stCxn id="560" idx="6"/>
            </p:cNvCxnSpPr>
            <p:nvPr/>
          </p:nvCxnSpPr>
          <p:spPr>
            <a:xfrm>
              <a:off x="5441993" y="2647562"/>
              <a:ext cx="1174500" cy="6246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9" name="Shape 579"/>
            <p:cNvSpPr/>
            <p:nvPr/>
          </p:nvSpPr>
          <p:spPr>
            <a:xfrm>
              <a:off x="6616525" y="2772763"/>
              <a:ext cx="1059600" cy="999000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0" name="Shape 580" descr="13223768-Two-cartoon-characters-to-build-a-house-Stock-Photo.jpg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663" y="2993413"/>
              <a:ext cx="730976" cy="5573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47FF8A5E-2F64-4214-86F9-54417746E041}"/>
              </a:ext>
            </a:extLst>
          </p:cNvPr>
          <p:cNvGrpSpPr/>
          <p:nvPr/>
        </p:nvGrpSpPr>
        <p:grpSpPr>
          <a:xfrm>
            <a:off x="991500" y="2254913"/>
            <a:ext cx="2494793" cy="1329900"/>
            <a:chOff x="991500" y="2254913"/>
            <a:chExt cx="2494793" cy="1329900"/>
          </a:xfrm>
        </p:grpSpPr>
        <p:cxnSp>
          <p:nvCxnSpPr>
            <p:cNvPr id="566" name="Shape 566"/>
            <p:cNvCxnSpPr>
              <a:stCxn id="560" idx="2"/>
            </p:cNvCxnSpPr>
            <p:nvPr/>
          </p:nvCxnSpPr>
          <p:spPr>
            <a:xfrm flipH="1">
              <a:off x="2350493" y="2647562"/>
              <a:ext cx="1135800" cy="2724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9" name="Shape 569"/>
            <p:cNvSpPr/>
            <p:nvPr/>
          </p:nvSpPr>
          <p:spPr>
            <a:xfrm>
              <a:off x="991500" y="2254913"/>
              <a:ext cx="1359000" cy="1329900"/>
            </a:xfrm>
            <a:prstGeom prst="ellipse">
              <a:avLst/>
            </a:prstGeom>
            <a:solidFill>
              <a:srgbClr val="EFEFEF"/>
            </a:solidFill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1" name="Shape 581" descr="1aa872b3d3a9c3d8a4410c6d74fef373.jpg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6825" y="2469288"/>
              <a:ext cx="844613" cy="8603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Shape 582"/>
          <p:cNvSpPr txBox="1"/>
          <p:nvPr/>
        </p:nvSpPr>
        <p:spPr>
          <a:xfrm>
            <a:off x="957275" y="3514888"/>
            <a:ext cx="1678800" cy="68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方案說明會</a:t>
            </a:r>
            <a:r>
              <a:rPr lang="en-US" sz="18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7295900" y="3648988"/>
            <a:ext cx="1678800" cy="68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建立工作室</a:t>
            </a:r>
            <a:endParaRPr lang="en-US" sz="1800" b="1" i="0" u="none" strike="noStrike" cap="none" dirty="0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 advTm="2433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75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6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0"/>
      <p:bldP spid="575" grpId="0"/>
      <p:bldP spid="582" grpId="0"/>
      <p:bldP spid="5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Shape 604" descr="https://lh6.googleusercontent.com/lM2KktZ0_x2hT4qN9a0oF8kBtnsuE-rZWnifZONmS8jUWOMwXX-jL5_v4K_XmMGLV7sUM1y3DyXURRcwXHY47hbgD63mOb_LNoWz5n6qCsLtdXITQRbZKDcf4VPXD5l-rv0NfEVB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7678">
            <a:off x="2310707" y="2106806"/>
            <a:ext cx="550934" cy="61296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Shape 605"/>
          <p:cNvSpPr/>
          <p:nvPr/>
        </p:nvSpPr>
        <p:spPr>
          <a:xfrm>
            <a:off x="3731002" y="4016079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4868136" y="430702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5964378" y="4418726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4273255" y="4364173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3705019" y="353029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4169338" y="336403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7133342" y="4527831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4216097" y="388878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2946495" y="3416003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Shape 614"/>
          <p:cNvSpPr/>
          <p:nvPr/>
        </p:nvSpPr>
        <p:spPr>
          <a:xfrm>
            <a:off x="2857492" y="2904255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5" name="Shape 615"/>
          <p:cNvGrpSpPr/>
          <p:nvPr/>
        </p:nvGrpSpPr>
        <p:grpSpPr>
          <a:xfrm>
            <a:off x="1382320" y="2422372"/>
            <a:ext cx="5875388" cy="1410567"/>
            <a:chOff x="3991003" y="4802325"/>
            <a:chExt cx="7833851" cy="1880756"/>
          </a:xfrm>
        </p:grpSpPr>
        <p:sp>
          <p:nvSpPr>
            <p:cNvPr id="616" name="Shape 616"/>
            <p:cNvSpPr/>
            <p:nvPr/>
          </p:nvSpPr>
          <p:spPr>
            <a:xfrm>
              <a:off x="3991003" y="4802325"/>
              <a:ext cx="7833851" cy="1880756"/>
            </a:xfrm>
            <a:prstGeom prst="doubleWave">
              <a:avLst>
                <a:gd name="adj1" fmla="val 6250"/>
                <a:gd name="adj2" fmla="val 0"/>
              </a:avLst>
            </a:prstGeom>
            <a:gradFill>
              <a:gsLst>
                <a:gs pos="0">
                  <a:srgbClr val="F1413D">
                    <a:alpha val="95686"/>
                  </a:srgbClr>
                </a:gs>
                <a:gs pos="5000">
                  <a:srgbClr val="F1413D">
                    <a:alpha val="95686"/>
                  </a:srgbClr>
                </a:gs>
                <a:gs pos="99000">
                  <a:srgbClr val="F56671"/>
                </a:gs>
                <a:gs pos="100000">
                  <a:srgbClr val="FFCCFF"/>
                </a:gs>
              </a:gsLst>
              <a:lin ang="5400000" scaled="0"/>
            </a:gra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Shape 617"/>
            <p:cNvSpPr txBox="1"/>
            <p:nvPr/>
          </p:nvSpPr>
          <p:spPr>
            <a:xfrm>
              <a:off x="4343400" y="5185050"/>
              <a:ext cx="7481454" cy="954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571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98780"/>
                <a:buFont typeface="Arial"/>
                <a:buNone/>
              </a:pPr>
              <a:r>
                <a:rPr lang="en-US" sz="405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提案一：米田共工作室</a:t>
              </a:r>
              <a:endParaRPr lang="en-US" sz="4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 advTm="89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xmlns="" id="{90BE5E9F-B557-46C9-954E-4346D0AC2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600830"/>
              </p:ext>
            </p:extLst>
          </p:nvPr>
        </p:nvGraphicFramePr>
        <p:xfrm>
          <a:off x="836908" y="1441342"/>
          <a:ext cx="7657375" cy="2808079"/>
        </p:xfrm>
        <a:graphic>
          <a:graphicData uri="http://schemas.openxmlformats.org/drawingml/2006/table">
            <a:tbl>
              <a:tblPr/>
              <a:tblGrid>
                <a:gridCol w="1351301">
                  <a:extLst>
                    <a:ext uri="{9D8B030D-6E8A-4147-A177-3AD203B41FA5}">
                      <a16:colId xmlns:a16="http://schemas.microsoft.com/office/drawing/2014/main" xmlns="" val="1023579309"/>
                    </a:ext>
                  </a:extLst>
                </a:gridCol>
                <a:gridCol w="6306074">
                  <a:extLst>
                    <a:ext uri="{9D8B030D-6E8A-4147-A177-3AD203B41FA5}">
                      <a16:colId xmlns:a16="http://schemas.microsoft.com/office/drawing/2014/main" xmlns="" val="2086476557"/>
                    </a:ext>
                  </a:extLst>
                </a:gridCol>
              </a:tblGrid>
              <a:tr h="502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執行時間</a:t>
                      </a:r>
                      <a:endParaRPr lang="zh-TW" altLang="en-US" sz="180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2018.6~2019.4</a:t>
                      </a:r>
                      <a:endParaRPr lang="zh-TW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6714392"/>
                  </a:ext>
                </a:extLst>
              </a:tr>
              <a:tr h="502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目標對象</a:t>
                      </a:r>
                      <a:endParaRPr lang="zh-TW" altLang="en-US" sz="180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新來義全體居民</a:t>
                      </a:r>
                      <a:endParaRPr lang="zh-TW" altLang="en-US" sz="180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4029876"/>
                  </a:ext>
                </a:extLst>
              </a:tr>
              <a:tr h="79877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目的與目標</a:t>
                      </a:r>
                      <a:endParaRPr lang="zh-TW" altLang="en-US" sz="180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減少社區周圍養豬場的糞便味道，進而減少蒼蠅在社區出現之可能。</a:t>
                      </a:r>
                      <a:endParaRPr lang="zh-TW" altLang="en-US" sz="180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914757"/>
                  </a:ext>
                </a:extLst>
              </a:tr>
              <a:tr h="502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所需設備</a:t>
                      </a:r>
                      <a:endParaRPr lang="zh-TW" altLang="en-US" sz="180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工作室場地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蒼蠅養殖地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、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Vocs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檢測儀器、蒼蠅飼養箱</a:t>
                      </a:r>
                      <a:endParaRPr lang="zh-TW" altLang="en-US" sz="180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089487"/>
                  </a:ext>
                </a:extLst>
              </a:tr>
              <a:tr h="5023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工作人員</a:t>
                      </a:r>
                      <a:endParaRPr lang="zh-TW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實驗專人*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zh-TW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8787415"/>
                  </a:ext>
                </a:extLst>
              </a:tr>
            </a:tbl>
          </a:graphicData>
        </a:graphic>
      </p:graphicFrame>
      <p:sp>
        <p:nvSpPr>
          <p:cNvPr id="5" name="Shape 745">
            <a:extLst>
              <a:ext uri="{FF2B5EF4-FFF2-40B4-BE49-F238E27FC236}">
                <a16:creationId xmlns:a16="http://schemas.microsoft.com/office/drawing/2014/main" xmlns="" id="{7147FF67-E34E-4DA4-97D3-6BAC401798AF}"/>
              </a:ext>
            </a:extLst>
          </p:cNvPr>
          <p:cNvSpPr txBox="1"/>
          <p:nvPr/>
        </p:nvSpPr>
        <p:spPr>
          <a:xfrm>
            <a:off x="540325" y="67550"/>
            <a:ext cx="4276500" cy="65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100000"/>
              <a:buFont typeface="Arial"/>
              <a:buNone/>
            </a:pPr>
            <a:r>
              <a:rPr lang="zh-TW" altLang="en-US" sz="2600" b="1" dirty="0">
                <a:solidFill>
                  <a:srgbClr val="CC0000"/>
                </a:solidFill>
              </a:rPr>
              <a:t>米田共實驗工作室</a:t>
            </a:r>
            <a:endParaRPr lang="en-US" sz="2600" b="1" i="0" u="none" strike="noStrike" cap="none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187478"/>
      </p:ext>
    </p:extLst>
  </p:cSld>
  <p:clrMapOvr>
    <a:masterClrMapping/>
  </p:clrMapOvr>
  <p:transition spd="slow" advTm="11328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Shape 623"/>
          <p:cNvGrpSpPr/>
          <p:nvPr/>
        </p:nvGrpSpPr>
        <p:grpSpPr>
          <a:xfrm rot="-271587">
            <a:off x="2975176" y="2041972"/>
            <a:ext cx="4480568" cy="2665696"/>
            <a:chOff x="2968039" y="2768620"/>
            <a:chExt cx="6667774" cy="3413960"/>
          </a:xfrm>
        </p:grpSpPr>
        <p:pic>
          <p:nvPicPr>
            <p:cNvPr id="624" name="Shape 624" descr="https://lh6.googleusercontent.com/lM2KktZ0_x2hT4qN9a0oF8kBtnsuE-rZWnifZONmS8jUWOMwXX-jL5_v4K_XmMGLV7sUM1y3DyXURRcwXHY47hbgD63mOb_LNoWz5n6qCsLtdXITQRbZKDcf4VPXD5l-rv0NfEVB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627678">
              <a:off x="3080943" y="2809074"/>
              <a:ext cx="734579" cy="817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Shape 625"/>
            <p:cNvSpPr/>
            <p:nvPr/>
          </p:nvSpPr>
          <p:spPr>
            <a:xfrm>
              <a:off x="4974669" y="5354771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Shape 626"/>
            <p:cNvSpPr/>
            <p:nvPr/>
          </p:nvSpPr>
          <p:spPr>
            <a:xfrm>
              <a:off x="6490847" y="5742703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Shape 627"/>
            <p:cNvSpPr/>
            <p:nvPr/>
          </p:nvSpPr>
          <p:spPr>
            <a:xfrm>
              <a:off x="7952503" y="5891634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Shape 628"/>
            <p:cNvSpPr/>
            <p:nvPr/>
          </p:nvSpPr>
          <p:spPr>
            <a:xfrm>
              <a:off x="5697673" y="5818897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Shape 629"/>
            <p:cNvSpPr/>
            <p:nvPr/>
          </p:nvSpPr>
          <p:spPr>
            <a:xfrm>
              <a:off x="4940025" y="4707064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Shape 630"/>
            <p:cNvSpPr/>
            <p:nvPr/>
          </p:nvSpPr>
          <p:spPr>
            <a:xfrm>
              <a:off x="5559116" y="4485384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>
              <a:off x="9511122" y="6037107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Shape 632"/>
            <p:cNvSpPr/>
            <p:nvPr/>
          </p:nvSpPr>
          <p:spPr>
            <a:xfrm>
              <a:off x="5621462" y="5185050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3928659" y="4554670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Shape 634"/>
            <p:cNvSpPr/>
            <p:nvPr/>
          </p:nvSpPr>
          <p:spPr>
            <a:xfrm>
              <a:off x="3809989" y="3872340"/>
              <a:ext cx="124691" cy="145473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Shape 635"/>
          <p:cNvSpPr/>
          <p:nvPr/>
        </p:nvSpPr>
        <p:spPr>
          <a:xfrm rot="-642830">
            <a:off x="3409979" y="3290761"/>
            <a:ext cx="1618320" cy="13100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18210" y="21016"/>
                  <a:pt x="118683" y="26092"/>
                  <a:pt x="113420" y="45000"/>
                </a:cubicBezTo>
                <a:cubicBezTo>
                  <a:pt x="109111" y="60481"/>
                  <a:pt x="100485" y="71802"/>
                  <a:pt x="93682" y="80454"/>
                </a:cubicBezTo>
                <a:cubicBezTo>
                  <a:pt x="89084" y="86302"/>
                  <a:pt x="84065" y="90593"/>
                  <a:pt x="79207" y="95454"/>
                </a:cubicBezTo>
                <a:cubicBezTo>
                  <a:pt x="74499" y="100165"/>
                  <a:pt x="64579" y="107233"/>
                  <a:pt x="61443" y="109090"/>
                </a:cubicBezTo>
                <a:cubicBezTo>
                  <a:pt x="55152" y="112816"/>
                  <a:pt x="48809" y="116312"/>
                  <a:pt x="42363" y="118636"/>
                </a:cubicBezTo>
                <a:cubicBezTo>
                  <a:pt x="38683" y="119962"/>
                  <a:pt x="34906" y="119545"/>
                  <a:pt x="31178" y="120000"/>
                </a:cubicBezTo>
                <a:cubicBezTo>
                  <a:pt x="18560" y="116264"/>
                  <a:pt x="15142" y="118332"/>
                  <a:pt x="4203" y="102272"/>
                </a:cubicBezTo>
                <a:cubicBezTo>
                  <a:pt x="2760" y="100154"/>
                  <a:pt x="2448" y="95909"/>
                  <a:pt x="1571" y="92727"/>
                </a:cubicBezTo>
                <a:cubicBezTo>
                  <a:pt x="-651" y="74300"/>
                  <a:pt x="-947" y="78822"/>
                  <a:pt x="3545" y="51818"/>
                </a:cubicBezTo>
                <a:cubicBezTo>
                  <a:pt x="4160" y="48121"/>
                  <a:pt x="5235" y="44345"/>
                  <a:pt x="6834" y="42272"/>
                </a:cubicBezTo>
                <a:cubicBezTo>
                  <a:pt x="8955" y="39525"/>
                  <a:pt x="11659" y="39545"/>
                  <a:pt x="14072" y="38181"/>
                </a:cubicBezTo>
                <a:cubicBezTo>
                  <a:pt x="17142" y="39090"/>
                  <a:pt x="20248" y="39584"/>
                  <a:pt x="23283" y="40909"/>
                </a:cubicBezTo>
                <a:cubicBezTo>
                  <a:pt x="24439" y="41413"/>
                  <a:pt x="25516" y="42541"/>
                  <a:pt x="26572" y="43636"/>
                </a:cubicBezTo>
                <a:cubicBezTo>
                  <a:pt x="34441" y="51790"/>
                  <a:pt x="36960" y="54049"/>
                  <a:pt x="43021" y="68181"/>
                </a:cubicBezTo>
                <a:cubicBezTo>
                  <a:pt x="44196" y="70920"/>
                  <a:pt x="44775" y="74545"/>
                  <a:pt x="45653" y="77727"/>
                </a:cubicBezTo>
                <a:cubicBezTo>
                  <a:pt x="44775" y="83636"/>
                  <a:pt x="44355" y="89924"/>
                  <a:pt x="43021" y="95454"/>
                </a:cubicBezTo>
                <a:cubicBezTo>
                  <a:pt x="42209" y="98818"/>
                  <a:pt x="36590" y="102920"/>
                  <a:pt x="35784" y="103636"/>
                </a:cubicBezTo>
                <a:cubicBezTo>
                  <a:pt x="33371" y="103181"/>
                  <a:pt x="30947" y="102936"/>
                  <a:pt x="28546" y="102272"/>
                </a:cubicBezTo>
                <a:cubicBezTo>
                  <a:pt x="27650" y="102025"/>
                  <a:pt x="26092" y="102746"/>
                  <a:pt x="25915" y="100909"/>
                </a:cubicBezTo>
                <a:cubicBezTo>
                  <a:pt x="25518" y="96799"/>
                  <a:pt x="26698" y="92679"/>
                  <a:pt x="27230" y="88636"/>
                </a:cubicBezTo>
                <a:cubicBezTo>
                  <a:pt x="27359" y="87655"/>
                  <a:pt x="27669" y="86818"/>
                  <a:pt x="27888" y="85909"/>
                </a:cubicBezTo>
              </a:path>
            </a:pathLst>
          </a:custGeom>
          <a:noFill/>
          <a:ln w="5715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Shape 636"/>
          <p:cNvSpPr/>
          <p:nvPr/>
        </p:nvSpPr>
        <p:spPr>
          <a:xfrm rot="-1312969">
            <a:off x="5421495" y="1844268"/>
            <a:ext cx="1604780" cy="1055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18210" y="21016"/>
                  <a:pt x="118683" y="26092"/>
                  <a:pt x="113420" y="45000"/>
                </a:cubicBezTo>
                <a:cubicBezTo>
                  <a:pt x="109111" y="60481"/>
                  <a:pt x="100485" y="71802"/>
                  <a:pt x="93682" y="80454"/>
                </a:cubicBezTo>
                <a:cubicBezTo>
                  <a:pt x="89084" y="86302"/>
                  <a:pt x="84065" y="90593"/>
                  <a:pt x="79207" y="95454"/>
                </a:cubicBezTo>
                <a:cubicBezTo>
                  <a:pt x="74499" y="100165"/>
                  <a:pt x="64579" y="107233"/>
                  <a:pt x="61443" y="109090"/>
                </a:cubicBezTo>
                <a:cubicBezTo>
                  <a:pt x="55152" y="112816"/>
                  <a:pt x="48809" y="116312"/>
                  <a:pt x="42363" y="118636"/>
                </a:cubicBezTo>
                <a:cubicBezTo>
                  <a:pt x="38683" y="119962"/>
                  <a:pt x="34906" y="119545"/>
                  <a:pt x="31178" y="120000"/>
                </a:cubicBezTo>
                <a:cubicBezTo>
                  <a:pt x="18560" y="116264"/>
                  <a:pt x="15142" y="118332"/>
                  <a:pt x="4203" y="102272"/>
                </a:cubicBezTo>
                <a:cubicBezTo>
                  <a:pt x="2760" y="100154"/>
                  <a:pt x="2448" y="95909"/>
                  <a:pt x="1571" y="92727"/>
                </a:cubicBezTo>
                <a:cubicBezTo>
                  <a:pt x="-651" y="74300"/>
                  <a:pt x="-947" y="78822"/>
                  <a:pt x="3545" y="51818"/>
                </a:cubicBezTo>
                <a:cubicBezTo>
                  <a:pt x="4160" y="48121"/>
                  <a:pt x="5235" y="44345"/>
                  <a:pt x="6834" y="42272"/>
                </a:cubicBezTo>
                <a:cubicBezTo>
                  <a:pt x="8955" y="39525"/>
                  <a:pt x="11659" y="39545"/>
                  <a:pt x="14072" y="38181"/>
                </a:cubicBezTo>
                <a:cubicBezTo>
                  <a:pt x="17142" y="39090"/>
                  <a:pt x="20248" y="39584"/>
                  <a:pt x="23283" y="40909"/>
                </a:cubicBezTo>
                <a:cubicBezTo>
                  <a:pt x="24439" y="41413"/>
                  <a:pt x="25516" y="42541"/>
                  <a:pt x="26572" y="43636"/>
                </a:cubicBezTo>
                <a:cubicBezTo>
                  <a:pt x="34441" y="51790"/>
                  <a:pt x="36960" y="54049"/>
                  <a:pt x="43021" y="68181"/>
                </a:cubicBezTo>
                <a:cubicBezTo>
                  <a:pt x="44196" y="70920"/>
                  <a:pt x="44775" y="74545"/>
                  <a:pt x="45653" y="77727"/>
                </a:cubicBezTo>
                <a:cubicBezTo>
                  <a:pt x="44775" y="83636"/>
                  <a:pt x="44355" y="89924"/>
                  <a:pt x="43021" y="95454"/>
                </a:cubicBezTo>
                <a:cubicBezTo>
                  <a:pt x="42209" y="98818"/>
                  <a:pt x="36590" y="102920"/>
                  <a:pt x="35784" y="103636"/>
                </a:cubicBezTo>
                <a:cubicBezTo>
                  <a:pt x="33371" y="103181"/>
                  <a:pt x="30947" y="102936"/>
                  <a:pt x="28546" y="102272"/>
                </a:cubicBezTo>
                <a:cubicBezTo>
                  <a:pt x="27650" y="102025"/>
                  <a:pt x="26092" y="102746"/>
                  <a:pt x="25915" y="100909"/>
                </a:cubicBezTo>
                <a:cubicBezTo>
                  <a:pt x="25518" y="96799"/>
                  <a:pt x="26698" y="92679"/>
                  <a:pt x="27230" y="88636"/>
                </a:cubicBezTo>
                <a:cubicBezTo>
                  <a:pt x="27359" y="87655"/>
                  <a:pt x="27669" y="86818"/>
                  <a:pt x="27888" y="85909"/>
                </a:cubicBezTo>
              </a:path>
            </a:pathLst>
          </a:custGeom>
          <a:noFill/>
          <a:ln w="5715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Shape 637"/>
          <p:cNvGrpSpPr/>
          <p:nvPr/>
        </p:nvGrpSpPr>
        <p:grpSpPr>
          <a:xfrm>
            <a:off x="377371" y="2098749"/>
            <a:ext cx="2411334" cy="2637117"/>
            <a:chOff x="332528" y="1489519"/>
            <a:chExt cx="4028180" cy="4613341"/>
          </a:xfrm>
        </p:grpSpPr>
        <p:pic>
          <p:nvPicPr>
            <p:cNvPr id="638" name="Shape 638" descr="https://lh5.googleusercontent.com/xOrJmPUQzwRWAPUkWNbsTQTh60i3v6ezOevzZ5MwmL0ndTnmTemswzXyUCzzmDcKkqoVy88jjq6_5XFQ1tSJy8VVhrMDCeFiEEgPbRKfyRmEu9yb6_BhwlyWjNYASGp3ED3fkI4M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475" y="2899219"/>
              <a:ext cx="3954397" cy="3203641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39" name="Shape 639"/>
            <p:cNvSpPr/>
            <p:nvPr/>
          </p:nvSpPr>
          <p:spPr>
            <a:xfrm>
              <a:off x="332528" y="1489519"/>
              <a:ext cx="4028180" cy="1320664"/>
            </a:xfrm>
            <a:prstGeom prst="triangle">
              <a:avLst>
                <a:gd name="adj" fmla="val 50000"/>
              </a:avLst>
            </a:prstGeom>
            <a:solidFill>
              <a:srgbClr val="262626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0" name="Shape 640"/>
          <p:cNvSpPr/>
          <p:nvPr/>
        </p:nvSpPr>
        <p:spPr>
          <a:xfrm>
            <a:off x="6476605" y="3018786"/>
            <a:ext cx="2036122" cy="1427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18210" y="21016"/>
                  <a:pt x="118683" y="26092"/>
                  <a:pt x="113420" y="45000"/>
                </a:cubicBezTo>
                <a:cubicBezTo>
                  <a:pt x="109111" y="60481"/>
                  <a:pt x="100485" y="71802"/>
                  <a:pt x="93682" y="80454"/>
                </a:cubicBezTo>
                <a:cubicBezTo>
                  <a:pt x="89084" y="86302"/>
                  <a:pt x="84065" y="90593"/>
                  <a:pt x="79207" y="95454"/>
                </a:cubicBezTo>
                <a:cubicBezTo>
                  <a:pt x="74499" y="100165"/>
                  <a:pt x="64579" y="107233"/>
                  <a:pt x="61443" y="109090"/>
                </a:cubicBezTo>
                <a:cubicBezTo>
                  <a:pt x="55152" y="112816"/>
                  <a:pt x="48809" y="116312"/>
                  <a:pt x="42363" y="118636"/>
                </a:cubicBezTo>
                <a:cubicBezTo>
                  <a:pt x="38683" y="119962"/>
                  <a:pt x="34906" y="119545"/>
                  <a:pt x="31178" y="120000"/>
                </a:cubicBezTo>
                <a:cubicBezTo>
                  <a:pt x="18560" y="116264"/>
                  <a:pt x="15142" y="118332"/>
                  <a:pt x="4203" y="102272"/>
                </a:cubicBezTo>
                <a:cubicBezTo>
                  <a:pt x="2760" y="100154"/>
                  <a:pt x="2448" y="95909"/>
                  <a:pt x="1571" y="92727"/>
                </a:cubicBezTo>
                <a:cubicBezTo>
                  <a:pt x="-651" y="74300"/>
                  <a:pt x="-947" y="78822"/>
                  <a:pt x="3545" y="51818"/>
                </a:cubicBezTo>
                <a:cubicBezTo>
                  <a:pt x="4160" y="48121"/>
                  <a:pt x="5235" y="44345"/>
                  <a:pt x="6834" y="42272"/>
                </a:cubicBezTo>
                <a:cubicBezTo>
                  <a:pt x="8955" y="39525"/>
                  <a:pt x="11659" y="39545"/>
                  <a:pt x="14072" y="38181"/>
                </a:cubicBezTo>
                <a:cubicBezTo>
                  <a:pt x="17142" y="39090"/>
                  <a:pt x="20248" y="39584"/>
                  <a:pt x="23283" y="40909"/>
                </a:cubicBezTo>
                <a:cubicBezTo>
                  <a:pt x="24439" y="41413"/>
                  <a:pt x="25516" y="42541"/>
                  <a:pt x="26572" y="43636"/>
                </a:cubicBezTo>
                <a:cubicBezTo>
                  <a:pt x="34441" y="51790"/>
                  <a:pt x="36960" y="54049"/>
                  <a:pt x="43021" y="68181"/>
                </a:cubicBezTo>
                <a:cubicBezTo>
                  <a:pt x="44196" y="70920"/>
                  <a:pt x="44775" y="74545"/>
                  <a:pt x="45653" y="77727"/>
                </a:cubicBezTo>
                <a:cubicBezTo>
                  <a:pt x="44775" y="83636"/>
                  <a:pt x="44355" y="89924"/>
                  <a:pt x="43021" y="95454"/>
                </a:cubicBezTo>
                <a:cubicBezTo>
                  <a:pt x="42209" y="98818"/>
                  <a:pt x="36590" y="102920"/>
                  <a:pt x="35784" y="103636"/>
                </a:cubicBezTo>
                <a:cubicBezTo>
                  <a:pt x="33371" y="103181"/>
                  <a:pt x="30947" y="102936"/>
                  <a:pt x="28546" y="102272"/>
                </a:cubicBezTo>
                <a:cubicBezTo>
                  <a:pt x="27650" y="102025"/>
                  <a:pt x="26092" y="102746"/>
                  <a:pt x="25915" y="100909"/>
                </a:cubicBezTo>
                <a:cubicBezTo>
                  <a:pt x="25518" y="96799"/>
                  <a:pt x="26698" y="92679"/>
                  <a:pt x="27230" y="88636"/>
                </a:cubicBezTo>
                <a:cubicBezTo>
                  <a:pt x="27359" y="87655"/>
                  <a:pt x="27669" y="86818"/>
                  <a:pt x="27888" y="85909"/>
                </a:cubicBezTo>
              </a:path>
            </a:pathLst>
          </a:custGeom>
          <a:noFill/>
          <a:ln w="5715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1" name="Shape 641"/>
          <p:cNvGrpSpPr/>
          <p:nvPr/>
        </p:nvGrpSpPr>
        <p:grpSpPr>
          <a:xfrm>
            <a:off x="1543409" y="716062"/>
            <a:ext cx="1760646" cy="1182282"/>
            <a:chOff x="1543409" y="716062"/>
            <a:chExt cx="1760646" cy="1182282"/>
          </a:xfrm>
        </p:grpSpPr>
        <p:pic>
          <p:nvPicPr>
            <p:cNvPr id="642" name="Shape 642" descr="https://lh3.googleusercontent.com/KACyi04vOgfimw7AT3Oe6ESpNx1AQtlC-idIhYDJUqS9hxnwGa0Xg0niZCXaGMXDCXkEah809RRUufiyEXXr-Aw-tl-rbeVz1-GTk3fL6pOF3GFpQsxqV1CTDuYZOZgYzSv08oxh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3409" y="716062"/>
              <a:ext cx="1553028" cy="11798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Shape 643"/>
            <p:cNvSpPr/>
            <p:nvPr/>
          </p:nvSpPr>
          <p:spPr>
            <a:xfrm>
              <a:off x="2802248" y="1435073"/>
              <a:ext cx="501807" cy="4632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034" y="0"/>
                  </a:moveTo>
                  <a:cubicBezTo>
                    <a:pt x="59653" y="377"/>
                    <a:pt x="62434" y="141"/>
                    <a:pt x="64891" y="1132"/>
                  </a:cubicBezTo>
                  <a:cubicBezTo>
                    <a:pt x="66365" y="1726"/>
                    <a:pt x="67039" y="3503"/>
                    <a:pt x="68258" y="4528"/>
                  </a:cubicBezTo>
                  <a:cubicBezTo>
                    <a:pt x="69295" y="5399"/>
                    <a:pt x="70503" y="6037"/>
                    <a:pt x="71626" y="6792"/>
                  </a:cubicBezTo>
                  <a:cubicBezTo>
                    <a:pt x="72000" y="7924"/>
                    <a:pt x="72219" y="9121"/>
                    <a:pt x="72748" y="10188"/>
                  </a:cubicBezTo>
                  <a:cubicBezTo>
                    <a:pt x="73352" y="11405"/>
                    <a:pt x="74914" y="12226"/>
                    <a:pt x="74993" y="13584"/>
                  </a:cubicBezTo>
                  <a:cubicBezTo>
                    <a:pt x="75301" y="18872"/>
                    <a:pt x="75144" y="24295"/>
                    <a:pt x="73871" y="29433"/>
                  </a:cubicBezTo>
                  <a:cubicBezTo>
                    <a:pt x="73543" y="30753"/>
                    <a:pt x="71837" y="31496"/>
                    <a:pt x="70503" y="31698"/>
                  </a:cubicBezTo>
                  <a:cubicBezTo>
                    <a:pt x="64202" y="32651"/>
                    <a:pt x="57782" y="32452"/>
                    <a:pt x="51421" y="32830"/>
                  </a:cubicBezTo>
                  <a:lnTo>
                    <a:pt x="44686" y="35094"/>
                  </a:lnTo>
                  <a:lnTo>
                    <a:pt x="41319" y="36226"/>
                  </a:lnTo>
                  <a:cubicBezTo>
                    <a:pt x="39822" y="38490"/>
                    <a:pt x="36447" y="40325"/>
                    <a:pt x="36829" y="43018"/>
                  </a:cubicBezTo>
                  <a:cubicBezTo>
                    <a:pt x="37203" y="45660"/>
                    <a:pt x="37433" y="48326"/>
                    <a:pt x="37952" y="50943"/>
                  </a:cubicBezTo>
                  <a:cubicBezTo>
                    <a:pt x="38184" y="52113"/>
                    <a:pt x="38335" y="53407"/>
                    <a:pt x="39074" y="54339"/>
                  </a:cubicBezTo>
                  <a:cubicBezTo>
                    <a:pt x="39917" y="55402"/>
                    <a:pt x="41319" y="55849"/>
                    <a:pt x="42441" y="56603"/>
                  </a:cubicBezTo>
                  <a:cubicBezTo>
                    <a:pt x="41319" y="56981"/>
                    <a:pt x="40257" y="57735"/>
                    <a:pt x="39074" y="57735"/>
                  </a:cubicBezTo>
                  <a:cubicBezTo>
                    <a:pt x="37891" y="57735"/>
                    <a:pt x="36862" y="56862"/>
                    <a:pt x="35707" y="56603"/>
                  </a:cubicBezTo>
                  <a:cubicBezTo>
                    <a:pt x="33485" y="56105"/>
                    <a:pt x="31217" y="55849"/>
                    <a:pt x="28972" y="55471"/>
                  </a:cubicBezTo>
                  <a:cubicBezTo>
                    <a:pt x="24482" y="55849"/>
                    <a:pt x="19834" y="55355"/>
                    <a:pt x="15502" y="56603"/>
                  </a:cubicBezTo>
                  <a:cubicBezTo>
                    <a:pt x="14205" y="56977"/>
                    <a:pt x="14211" y="59037"/>
                    <a:pt x="13257" y="60000"/>
                  </a:cubicBezTo>
                  <a:cubicBezTo>
                    <a:pt x="12303" y="60962"/>
                    <a:pt x="11012" y="61509"/>
                    <a:pt x="9890" y="62264"/>
                  </a:cubicBezTo>
                  <a:cubicBezTo>
                    <a:pt x="9516" y="63773"/>
                    <a:pt x="8767" y="65236"/>
                    <a:pt x="8767" y="66792"/>
                  </a:cubicBezTo>
                  <a:cubicBezTo>
                    <a:pt x="8767" y="69834"/>
                    <a:pt x="9096" y="72913"/>
                    <a:pt x="9890" y="75849"/>
                  </a:cubicBezTo>
                  <a:cubicBezTo>
                    <a:pt x="10245" y="77161"/>
                    <a:pt x="11119" y="78349"/>
                    <a:pt x="12135" y="79245"/>
                  </a:cubicBezTo>
                  <a:cubicBezTo>
                    <a:pt x="17888" y="84322"/>
                    <a:pt x="18040" y="83606"/>
                    <a:pt x="24482" y="84905"/>
                  </a:cubicBezTo>
                  <a:cubicBezTo>
                    <a:pt x="19992" y="85282"/>
                    <a:pt x="15478" y="85437"/>
                    <a:pt x="11012" y="86037"/>
                  </a:cubicBezTo>
                  <a:cubicBezTo>
                    <a:pt x="9839" y="86195"/>
                    <a:pt x="8782" y="86841"/>
                    <a:pt x="7645" y="87169"/>
                  </a:cubicBezTo>
                  <a:cubicBezTo>
                    <a:pt x="6161" y="87597"/>
                    <a:pt x="4652" y="87924"/>
                    <a:pt x="3155" y="88301"/>
                  </a:cubicBezTo>
                  <a:cubicBezTo>
                    <a:pt x="-1190" y="94876"/>
                    <a:pt x="-531" y="92353"/>
                    <a:pt x="2032" y="105282"/>
                  </a:cubicBezTo>
                  <a:cubicBezTo>
                    <a:pt x="2297" y="106617"/>
                    <a:pt x="3674" y="107462"/>
                    <a:pt x="4277" y="108679"/>
                  </a:cubicBezTo>
                  <a:cubicBezTo>
                    <a:pt x="4806" y="109746"/>
                    <a:pt x="4437" y="111381"/>
                    <a:pt x="5400" y="112075"/>
                  </a:cubicBezTo>
                  <a:cubicBezTo>
                    <a:pt x="7325" y="113462"/>
                    <a:pt x="10166" y="113015"/>
                    <a:pt x="12135" y="114339"/>
                  </a:cubicBezTo>
                  <a:cubicBezTo>
                    <a:pt x="13257" y="115094"/>
                    <a:pt x="14158" y="116484"/>
                    <a:pt x="15502" y="116603"/>
                  </a:cubicBezTo>
                  <a:cubicBezTo>
                    <a:pt x="27062" y="117632"/>
                    <a:pt x="38700" y="117358"/>
                    <a:pt x="50299" y="117735"/>
                  </a:cubicBezTo>
                  <a:cubicBezTo>
                    <a:pt x="55537" y="118113"/>
                    <a:pt x="60788" y="118340"/>
                    <a:pt x="66013" y="118867"/>
                  </a:cubicBezTo>
                  <a:cubicBezTo>
                    <a:pt x="68278" y="119096"/>
                    <a:pt x="70472" y="120000"/>
                    <a:pt x="72748" y="120000"/>
                  </a:cubicBezTo>
                  <a:cubicBezTo>
                    <a:pt x="84353" y="120000"/>
                    <a:pt x="95946" y="119245"/>
                    <a:pt x="107545" y="118867"/>
                  </a:cubicBezTo>
                  <a:cubicBezTo>
                    <a:pt x="116525" y="112830"/>
                    <a:pt x="105674" y="120754"/>
                    <a:pt x="113157" y="113207"/>
                  </a:cubicBezTo>
                  <a:cubicBezTo>
                    <a:pt x="114111" y="112245"/>
                    <a:pt x="115402" y="111698"/>
                    <a:pt x="116525" y="110943"/>
                  </a:cubicBezTo>
                  <a:cubicBezTo>
                    <a:pt x="117273" y="109811"/>
                    <a:pt x="118166" y="108764"/>
                    <a:pt x="118769" y="107547"/>
                  </a:cubicBezTo>
                  <a:cubicBezTo>
                    <a:pt x="120957" y="103135"/>
                    <a:pt x="119756" y="100566"/>
                    <a:pt x="118769" y="95094"/>
                  </a:cubicBezTo>
                  <a:cubicBezTo>
                    <a:pt x="118558" y="93920"/>
                    <a:pt x="118484" y="92541"/>
                    <a:pt x="117647" y="91698"/>
                  </a:cubicBezTo>
                  <a:cubicBezTo>
                    <a:pt x="117110" y="91156"/>
                    <a:pt x="109829" y="89443"/>
                    <a:pt x="109790" y="89433"/>
                  </a:cubicBezTo>
                  <a:cubicBezTo>
                    <a:pt x="103055" y="89811"/>
                    <a:pt x="96330" y="90565"/>
                    <a:pt x="89585" y="90565"/>
                  </a:cubicBezTo>
                  <a:cubicBezTo>
                    <a:pt x="85080" y="90565"/>
                    <a:pt x="98927" y="91255"/>
                    <a:pt x="103055" y="89433"/>
                  </a:cubicBezTo>
                  <a:cubicBezTo>
                    <a:pt x="105527" y="88343"/>
                    <a:pt x="107545" y="82641"/>
                    <a:pt x="107545" y="82641"/>
                  </a:cubicBezTo>
                  <a:cubicBezTo>
                    <a:pt x="107171" y="79245"/>
                    <a:pt x="106979" y="75823"/>
                    <a:pt x="106422" y="72452"/>
                  </a:cubicBezTo>
                  <a:cubicBezTo>
                    <a:pt x="106228" y="71275"/>
                    <a:pt x="106039" y="69988"/>
                    <a:pt x="105300" y="69056"/>
                  </a:cubicBezTo>
                  <a:cubicBezTo>
                    <a:pt x="104457" y="67994"/>
                    <a:pt x="103055" y="67547"/>
                    <a:pt x="101932" y="66792"/>
                  </a:cubicBezTo>
                  <a:cubicBezTo>
                    <a:pt x="95198" y="67169"/>
                    <a:pt x="88450" y="68489"/>
                    <a:pt x="81728" y="67924"/>
                  </a:cubicBezTo>
                  <a:cubicBezTo>
                    <a:pt x="79370" y="67726"/>
                    <a:pt x="86218" y="66415"/>
                    <a:pt x="88463" y="65660"/>
                  </a:cubicBezTo>
                  <a:cubicBezTo>
                    <a:pt x="93110" y="64098"/>
                    <a:pt x="90846" y="65189"/>
                    <a:pt x="95198" y="62264"/>
                  </a:cubicBezTo>
                  <a:cubicBezTo>
                    <a:pt x="96355" y="58761"/>
                    <a:pt x="97442" y="56060"/>
                    <a:pt x="97442" y="52075"/>
                  </a:cubicBezTo>
                  <a:cubicBezTo>
                    <a:pt x="97442" y="49407"/>
                    <a:pt x="96793" y="46776"/>
                    <a:pt x="96320" y="44150"/>
                  </a:cubicBezTo>
                  <a:cubicBezTo>
                    <a:pt x="95861" y="41605"/>
                    <a:pt x="95187" y="38029"/>
                    <a:pt x="92953" y="36226"/>
                  </a:cubicBezTo>
                  <a:cubicBezTo>
                    <a:pt x="92029" y="35480"/>
                    <a:pt x="90708" y="35471"/>
                    <a:pt x="89585" y="35094"/>
                  </a:cubicBezTo>
                  <a:cubicBezTo>
                    <a:pt x="89959" y="33962"/>
                    <a:pt x="90708" y="32891"/>
                    <a:pt x="90708" y="31698"/>
                  </a:cubicBezTo>
                  <a:cubicBezTo>
                    <a:pt x="90708" y="27905"/>
                    <a:pt x="90278" y="24104"/>
                    <a:pt x="89585" y="20377"/>
                  </a:cubicBezTo>
                  <a:cubicBezTo>
                    <a:pt x="89149" y="18031"/>
                    <a:pt x="88089" y="15849"/>
                    <a:pt x="87340" y="13584"/>
                  </a:cubicBezTo>
                  <a:cubicBezTo>
                    <a:pt x="86540" y="11162"/>
                    <a:pt x="86021" y="8599"/>
                    <a:pt x="83973" y="6792"/>
                  </a:cubicBezTo>
                  <a:cubicBezTo>
                    <a:pt x="81942" y="5000"/>
                    <a:pt x="79936" y="2264"/>
                    <a:pt x="77238" y="2264"/>
                  </a:cubicBezTo>
                  <a:lnTo>
                    <a:pt x="57034" y="0"/>
                  </a:lnTo>
                  <a:close/>
                </a:path>
              </a:pathLst>
            </a:custGeom>
            <a:solidFill>
              <a:srgbClr val="974806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Shape 644"/>
          <p:cNvGrpSpPr/>
          <p:nvPr/>
        </p:nvGrpSpPr>
        <p:grpSpPr>
          <a:xfrm>
            <a:off x="4655949" y="1237911"/>
            <a:ext cx="1753114" cy="1179878"/>
            <a:chOff x="4655949" y="1237911"/>
            <a:chExt cx="1753114" cy="1179878"/>
          </a:xfrm>
        </p:grpSpPr>
        <p:pic>
          <p:nvPicPr>
            <p:cNvPr id="645" name="Shape 645" descr="https://lh3.googleusercontent.com/KACyi04vOgfimw7AT3Oe6ESpNx1AQtlC-idIhYDJUqS9hxnwGa0Xg0niZCXaGMXDCXkEah809RRUufiyEXXr-Aw-tl-rbeVz1-GTk3fL6pOF3GFpQsxqV1CTDuYZOZgYzSv08oxh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5949" y="1237911"/>
              <a:ext cx="1553028" cy="11798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6" name="Shape 646"/>
            <p:cNvSpPr/>
            <p:nvPr/>
          </p:nvSpPr>
          <p:spPr>
            <a:xfrm>
              <a:off x="5907256" y="1908859"/>
              <a:ext cx="501807" cy="4632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034" y="0"/>
                  </a:moveTo>
                  <a:cubicBezTo>
                    <a:pt x="59653" y="377"/>
                    <a:pt x="62434" y="141"/>
                    <a:pt x="64891" y="1132"/>
                  </a:cubicBezTo>
                  <a:cubicBezTo>
                    <a:pt x="66365" y="1726"/>
                    <a:pt x="67039" y="3503"/>
                    <a:pt x="68258" y="4528"/>
                  </a:cubicBezTo>
                  <a:cubicBezTo>
                    <a:pt x="69295" y="5399"/>
                    <a:pt x="70503" y="6037"/>
                    <a:pt x="71626" y="6792"/>
                  </a:cubicBezTo>
                  <a:cubicBezTo>
                    <a:pt x="72000" y="7924"/>
                    <a:pt x="72219" y="9121"/>
                    <a:pt x="72748" y="10188"/>
                  </a:cubicBezTo>
                  <a:cubicBezTo>
                    <a:pt x="73352" y="11405"/>
                    <a:pt x="74914" y="12226"/>
                    <a:pt x="74993" y="13584"/>
                  </a:cubicBezTo>
                  <a:cubicBezTo>
                    <a:pt x="75301" y="18872"/>
                    <a:pt x="75144" y="24295"/>
                    <a:pt x="73871" y="29433"/>
                  </a:cubicBezTo>
                  <a:cubicBezTo>
                    <a:pt x="73543" y="30753"/>
                    <a:pt x="71837" y="31496"/>
                    <a:pt x="70503" y="31698"/>
                  </a:cubicBezTo>
                  <a:cubicBezTo>
                    <a:pt x="64202" y="32651"/>
                    <a:pt x="57782" y="32452"/>
                    <a:pt x="51421" y="32830"/>
                  </a:cubicBezTo>
                  <a:lnTo>
                    <a:pt x="44686" y="35094"/>
                  </a:lnTo>
                  <a:lnTo>
                    <a:pt x="41319" y="36226"/>
                  </a:lnTo>
                  <a:cubicBezTo>
                    <a:pt x="39822" y="38490"/>
                    <a:pt x="36447" y="40325"/>
                    <a:pt x="36829" y="43018"/>
                  </a:cubicBezTo>
                  <a:cubicBezTo>
                    <a:pt x="37203" y="45660"/>
                    <a:pt x="37433" y="48326"/>
                    <a:pt x="37952" y="50943"/>
                  </a:cubicBezTo>
                  <a:cubicBezTo>
                    <a:pt x="38184" y="52113"/>
                    <a:pt x="38335" y="53407"/>
                    <a:pt x="39074" y="54339"/>
                  </a:cubicBezTo>
                  <a:cubicBezTo>
                    <a:pt x="39917" y="55402"/>
                    <a:pt x="41319" y="55849"/>
                    <a:pt x="42441" y="56603"/>
                  </a:cubicBezTo>
                  <a:cubicBezTo>
                    <a:pt x="41319" y="56981"/>
                    <a:pt x="40257" y="57735"/>
                    <a:pt x="39074" y="57735"/>
                  </a:cubicBezTo>
                  <a:cubicBezTo>
                    <a:pt x="37891" y="57735"/>
                    <a:pt x="36862" y="56862"/>
                    <a:pt x="35707" y="56603"/>
                  </a:cubicBezTo>
                  <a:cubicBezTo>
                    <a:pt x="33485" y="56105"/>
                    <a:pt x="31217" y="55849"/>
                    <a:pt x="28972" y="55471"/>
                  </a:cubicBezTo>
                  <a:cubicBezTo>
                    <a:pt x="24482" y="55849"/>
                    <a:pt x="19834" y="55355"/>
                    <a:pt x="15502" y="56603"/>
                  </a:cubicBezTo>
                  <a:cubicBezTo>
                    <a:pt x="14205" y="56977"/>
                    <a:pt x="14211" y="59037"/>
                    <a:pt x="13257" y="60000"/>
                  </a:cubicBezTo>
                  <a:cubicBezTo>
                    <a:pt x="12303" y="60962"/>
                    <a:pt x="11012" y="61509"/>
                    <a:pt x="9890" y="62264"/>
                  </a:cubicBezTo>
                  <a:cubicBezTo>
                    <a:pt x="9516" y="63773"/>
                    <a:pt x="8767" y="65236"/>
                    <a:pt x="8767" y="66792"/>
                  </a:cubicBezTo>
                  <a:cubicBezTo>
                    <a:pt x="8767" y="69834"/>
                    <a:pt x="9096" y="72913"/>
                    <a:pt x="9890" y="75849"/>
                  </a:cubicBezTo>
                  <a:cubicBezTo>
                    <a:pt x="10245" y="77161"/>
                    <a:pt x="11119" y="78349"/>
                    <a:pt x="12135" y="79245"/>
                  </a:cubicBezTo>
                  <a:cubicBezTo>
                    <a:pt x="17888" y="84322"/>
                    <a:pt x="18040" y="83606"/>
                    <a:pt x="24482" y="84905"/>
                  </a:cubicBezTo>
                  <a:cubicBezTo>
                    <a:pt x="19992" y="85282"/>
                    <a:pt x="15478" y="85437"/>
                    <a:pt x="11012" y="86037"/>
                  </a:cubicBezTo>
                  <a:cubicBezTo>
                    <a:pt x="9839" y="86195"/>
                    <a:pt x="8782" y="86841"/>
                    <a:pt x="7645" y="87169"/>
                  </a:cubicBezTo>
                  <a:cubicBezTo>
                    <a:pt x="6161" y="87597"/>
                    <a:pt x="4652" y="87924"/>
                    <a:pt x="3155" y="88301"/>
                  </a:cubicBezTo>
                  <a:cubicBezTo>
                    <a:pt x="-1190" y="94876"/>
                    <a:pt x="-531" y="92353"/>
                    <a:pt x="2032" y="105282"/>
                  </a:cubicBezTo>
                  <a:cubicBezTo>
                    <a:pt x="2297" y="106617"/>
                    <a:pt x="3674" y="107462"/>
                    <a:pt x="4277" y="108679"/>
                  </a:cubicBezTo>
                  <a:cubicBezTo>
                    <a:pt x="4806" y="109746"/>
                    <a:pt x="4437" y="111381"/>
                    <a:pt x="5400" y="112075"/>
                  </a:cubicBezTo>
                  <a:cubicBezTo>
                    <a:pt x="7325" y="113462"/>
                    <a:pt x="10166" y="113015"/>
                    <a:pt x="12135" y="114339"/>
                  </a:cubicBezTo>
                  <a:cubicBezTo>
                    <a:pt x="13257" y="115094"/>
                    <a:pt x="14158" y="116484"/>
                    <a:pt x="15502" y="116603"/>
                  </a:cubicBezTo>
                  <a:cubicBezTo>
                    <a:pt x="27062" y="117632"/>
                    <a:pt x="38700" y="117358"/>
                    <a:pt x="50299" y="117735"/>
                  </a:cubicBezTo>
                  <a:cubicBezTo>
                    <a:pt x="55537" y="118113"/>
                    <a:pt x="60788" y="118340"/>
                    <a:pt x="66013" y="118867"/>
                  </a:cubicBezTo>
                  <a:cubicBezTo>
                    <a:pt x="68278" y="119096"/>
                    <a:pt x="70472" y="120000"/>
                    <a:pt x="72748" y="120000"/>
                  </a:cubicBezTo>
                  <a:cubicBezTo>
                    <a:pt x="84353" y="120000"/>
                    <a:pt x="95946" y="119245"/>
                    <a:pt x="107545" y="118867"/>
                  </a:cubicBezTo>
                  <a:cubicBezTo>
                    <a:pt x="116525" y="112830"/>
                    <a:pt x="105674" y="120754"/>
                    <a:pt x="113157" y="113207"/>
                  </a:cubicBezTo>
                  <a:cubicBezTo>
                    <a:pt x="114111" y="112245"/>
                    <a:pt x="115402" y="111698"/>
                    <a:pt x="116525" y="110943"/>
                  </a:cubicBezTo>
                  <a:cubicBezTo>
                    <a:pt x="117273" y="109811"/>
                    <a:pt x="118166" y="108764"/>
                    <a:pt x="118769" y="107547"/>
                  </a:cubicBezTo>
                  <a:cubicBezTo>
                    <a:pt x="120957" y="103135"/>
                    <a:pt x="119756" y="100566"/>
                    <a:pt x="118769" y="95094"/>
                  </a:cubicBezTo>
                  <a:cubicBezTo>
                    <a:pt x="118558" y="93920"/>
                    <a:pt x="118484" y="92541"/>
                    <a:pt x="117647" y="91698"/>
                  </a:cubicBezTo>
                  <a:cubicBezTo>
                    <a:pt x="117110" y="91156"/>
                    <a:pt x="109829" y="89443"/>
                    <a:pt x="109790" y="89433"/>
                  </a:cubicBezTo>
                  <a:cubicBezTo>
                    <a:pt x="103055" y="89811"/>
                    <a:pt x="96330" y="90565"/>
                    <a:pt x="89585" y="90565"/>
                  </a:cubicBezTo>
                  <a:cubicBezTo>
                    <a:pt x="85080" y="90565"/>
                    <a:pt x="98927" y="91255"/>
                    <a:pt x="103055" y="89433"/>
                  </a:cubicBezTo>
                  <a:cubicBezTo>
                    <a:pt x="105527" y="88343"/>
                    <a:pt x="107545" y="82641"/>
                    <a:pt x="107545" y="82641"/>
                  </a:cubicBezTo>
                  <a:cubicBezTo>
                    <a:pt x="107171" y="79245"/>
                    <a:pt x="106979" y="75823"/>
                    <a:pt x="106422" y="72452"/>
                  </a:cubicBezTo>
                  <a:cubicBezTo>
                    <a:pt x="106228" y="71275"/>
                    <a:pt x="106039" y="69988"/>
                    <a:pt x="105300" y="69056"/>
                  </a:cubicBezTo>
                  <a:cubicBezTo>
                    <a:pt x="104457" y="67994"/>
                    <a:pt x="103055" y="67547"/>
                    <a:pt x="101932" y="66792"/>
                  </a:cubicBezTo>
                  <a:cubicBezTo>
                    <a:pt x="95198" y="67169"/>
                    <a:pt x="88450" y="68489"/>
                    <a:pt x="81728" y="67924"/>
                  </a:cubicBezTo>
                  <a:cubicBezTo>
                    <a:pt x="79370" y="67726"/>
                    <a:pt x="86218" y="66415"/>
                    <a:pt x="88463" y="65660"/>
                  </a:cubicBezTo>
                  <a:cubicBezTo>
                    <a:pt x="93110" y="64098"/>
                    <a:pt x="90846" y="65189"/>
                    <a:pt x="95198" y="62264"/>
                  </a:cubicBezTo>
                  <a:cubicBezTo>
                    <a:pt x="96355" y="58761"/>
                    <a:pt x="97442" y="56060"/>
                    <a:pt x="97442" y="52075"/>
                  </a:cubicBezTo>
                  <a:cubicBezTo>
                    <a:pt x="97442" y="49407"/>
                    <a:pt x="96793" y="46776"/>
                    <a:pt x="96320" y="44150"/>
                  </a:cubicBezTo>
                  <a:cubicBezTo>
                    <a:pt x="95861" y="41605"/>
                    <a:pt x="95187" y="38029"/>
                    <a:pt x="92953" y="36226"/>
                  </a:cubicBezTo>
                  <a:cubicBezTo>
                    <a:pt x="92029" y="35480"/>
                    <a:pt x="90708" y="35471"/>
                    <a:pt x="89585" y="35094"/>
                  </a:cubicBezTo>
                  <a:cubicBezTo>
                    <a:pt x="89959" y="33962"/>
                    <a:pt x="90708" y="32891"/>
                    <a:pt x="90708" y="31698"/>
                  </a:cubicBezTo>
                  <a:cubicBezTo>
                    <a:pt x="90708" y="27905"/>
                    <a:pt x="90278" y="24104"/>
                    <a:pt x="89585" y="20377"/>
                  </a:cubicBezTo>
                  <a:cubicBezTo>
                    <a:pt x="89149" y="18031"/>
                    <a:pt x="88089" y="15849"/>
                    <a:pt x="87340" y="13584"/>
                  </a:cubicBezTo>
                  <a:cubicBezTo>
                    <a:pt x="86540" y="11162"/>
                    <a:pt x="86021" y="8599"/>
                    <a:pt x="83973" y="6792"/>
                  </a:cubicBezTo>
                  <a:cubicBezTo>
                    <a:pt x="81942" y="5000"/>
                    <a:pt x="79936" y="2264"/>
                    <a:pt x="77238" y="2264"/>
                  </a:cubicBezTo>
                  <a:lnTo>
                    <a:pt x="57034" y="0"/>
                  </a:lnTo>
                  <a:close/>
                </a:path>
              </a:pathLst>
            </a:custGeom>
            <a:solidFill>
              <a:srgbClr val="974806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Shape 647"/>
          <p:cNvGrpSpPr/>
          <p:nvPr/>
        </p:nvGrpSpPr>
        <p:grpSpPr>
          <a:xfrm>
            <a:off x="7286171" y="815608"/>
            <a:ext cx="1364666" cy="955242"/>
            <a:chOff x="7286171" y="815608"/>
            <a:chExt cx="1364666" cy="955242"/>
          </a:xfrm>
        </p:grpSpPr>
        <p:pic>
          <p:nvPicPr>
            <p:cNvPr id="648" name="Shape 648" descr="https://lh3.googleusercontent.com/KACyi04vOgfimw7AT3Oe6ESpNx1AQtlC-idIhYDJUqS9hxnwGa0Xg0niZCXaGMXDCXkEah809RRUufiyEXXr-Aw-tl-rbeVz1-GTk3fL6pOF3GFpQsxqV1CTDuYZOZgYzSv08oxh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6171" y="815608"/>
              <a:ext cx="1257347" cy="9552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9" name="Shape 649"/>
            <p:cNvSpPr/>
            <p:nvPr/>
          </p:nvSpPr>
          <p:spPr>
            <a:xfrm>
              <a:off x="8366518" y="1435073"/>
              <a:ext cx="284319" cy="2436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034" y="0"/>
                  </a:moveTo>
                  <a:cubicBezTo>
                    <a:pt x="59653" y="377"/>
                    <a:pt x="62434" y="141"/>
                    <a:pt x="64891" y="1132"/>
                  </a:cubicBezTo>
                  <a:cubicBezTo>
                    <a:pt x="66365" y="1726"/>
                    <a:pt x="67039" y="3503"/>
                    <a:pt x="68258" y="4528"/>
                  </a:cubicBezTo>
                  <a:cubicBezTo>
                    <a:pt x="69295" y="5399"/>
                    <a:pt x="70503" y="6037"/>
                    <a:pt x="71626" y="6792"/>
                  </a:cubicBezTo>
                  <a:cubicBezTo>
                    <a:pt x="72000" y="7924"/>
                    <a:pt x="72219" y="9121"/>
                    <a:pt x="72748" y="10188"/>
                  </a:cubicBezTo>
                  <a:cubicBezTo>
                    <a:pt x="73352" y="11405"/>
                    <a:pt x="74914" y="12226"/>
                    <a:pt x="74993" y="13584"/>
                  </a:cubicBezTo>
                  <a:cubicBezTo>
                    <a:pt x="75301" y="18872"/>
                    <a:pt x="75144" y="24295"/>
                    <a:pt x="73871" y="29433"/>
                  </a:cubicBezTo>
                  <a:cubicBezTo>
                    <a:pt x="73543" y="30753"/>
                    <a:pt x="71837" y="31496"/>
                    <a:pt x="70503" y="31698"/>
                  </a:cubicBezTo>
                  <a:cubicBezTo>
                    <a:pt x="64202" y="32651"/>
                    <a:pt x="57782" y="32452"/>
                    <a:pt x="51421" y="32830"/>
                  </a:cubicBezTo>
                  <a:lnTo>
                    <a:pt x="44686" y="35094"/>
                  </a:lnTo>
                  <a:lnTo>
                    <a:pt x="41319" y="36226"/>
                  </a:lnTo>
                  <a:cubicBezTo>
                    <a:pt x="39822" y="38490"/>
                    <a:pt x="36447" y="40325"/>
                    <a:pt x="36829" y="43018"/>
                  </a:cubicBezTo>
                  <a:cubicBezTo>
                    <a:pt x="37203" y="45660"/>
                    <a:pt x="37433" y="48326"/>
                    <a:pt x="37952" y="50943"/>
                  </a:cubicBezTo>
                  <a:cubicBezTo>
                    <a:pt x="38184" y="52113"/>
                    <a:pt x="38335" y="53407"/>
                    <a:pt x="39074" y="54339"/>
                  </a:cubicBezTo>
                  <a:cubicBezTo>
                    <a:pt x="39917" y="55402"/>
                    <a:pt x="41319" y="55849"/>
                    <a:pt x="42441" y="56603"/>
                  </a:cubicBezTo>
                  <a:cubicBezTo>
                    <a:pt x="41319" y="56981"/>
                    <a:pt x="40257" y="57735"/>
                    <a:pt x="39074" y="57735"/>
                  </a:cubicBezTo>
                  <a:cubicBezTo>
                    <a:pt x="37891" y="57735"/>
                    <a:pt x="36862" y="56862"/>
                    <a:pt x="35707" y="56603"/>
                  </a:cubicBezTo>
                  <a:cubicBezTo>
                    <a:pt x="33485" y="56105"/>
                    <a:pt x="31217" y="55849"/>
                    <a:pt x="28972" y="55471"/>
                  </a:cubicBezTo>
                  <a:cubicBezTo>
                    <a:pt x="24482" y="55849"/>
                    <a:pt x="19834" y="55355"/>
                    <a:pt x="15502" y="56603"/>
                  </a:cubicBezTo>
                  <a:cubicBezTo>
                    <a:pt x="14205" y="56977"/>
                    <a:pt x="14211" y="59037"/>
                    <a:pt x="13257" y="60000"/>
                  </a:cubicBezTo>
                  <a:cubicBezTo>
                    <a:pt x="12303" y="60962"/>
                    <a:pt x="11012" y="61509"/>
                    <a:pt x="9890" y="62264"/>
                  </a:cubicBezTo>
                  <a:cubicBezTo>
                    <a:pt x="9516" y="63773"/>
                    <a:pt x="8767" y="65236"/>
                    <a:pt x="8767" y="66792"/>
                  </a:cubicBezTo>
                  <a:cubicBezTo>
                    <a:pt x="8767" y="69834"/>
                    <a:pt x="9096" y="72913"/>
                    <a:pt x="9890" y="75849"/>
                  </a:cubicBezTo>
                  <a:cubicBezTo>
                    <a:pt x="10245" y="77161"/>
                    <a:pt x="11119" y="78349"/>
                    <a:pt x="12135" y="79245"/>
                  </a:cubicBezTo>
                  <a:cubicBezTo>
                    <a:pt x="17888" y="84322"/>
                    <a:pt x="18040" y="83606"/>
                    <a:pt x="24482" y="84905"/>
                  </a:cubicBezTo>
                  <a:cubicBezTo>
                    <a:pt x="19992" y="85282"/>
                    <a:pt x="15478" y="85437"/>
                    <a:pt x="11012" y="86037"/>
                  </a:cubicBezTo>
                  <a:cubicBezTo>
                    <a:pt x="9839" y="86195"/>
                    <a:pt x="8782" y="86841"/>
                    <a:pt x="7645" y="87169"/>
                  </a:cubicBezTo>
                  <a:cubicBezTo>
                    <a:pt x="6161" y="87597"/>
                    <a:pt x="4652" y="87924"/>
                    <a:pt x="3155" y="88301"/>
                  </a:cubicBezTo>
                  <a:cubicBezTo>
                    <a:pt x="-1190" y="94876"/>
                    <a:pt x="-531" y="92353"/>
                    <a:pt x="2032" y="105282"/>
                  </a:cubicBezTo>
                  <a:cubicBezTo>
                    <a:pt x="2297" y="106617"/>
                    <a:pt x="3674" y="107462"/>
                    <a:pt x="4277" y="108679"/>
                  </a:cubicBezTo>
                  <a:cubicBezTo>
                    <a:pt x="4806" y="109746"/>
                    <a:pt x="4437" y="111381"/>
                    <a:pt x="5400" y="112075"/>
                  </a:cubicBezTo>
                  <a:cubicBezTo>
                    <a:pt x="7325" y="113462"/>
                    <a:pt x="10166" y="113015"/>
                    <a:pt x="12135" y="114339"/>
                  </a:cubicBezTo>
                  <a:cubicBezTo>
                    <a:pt x="13257" y="115094"/>
                    <a:pt x="14158" y="116484"/>
                    <a:pt x="15502" y="116603"/>
                  </a:cubicBezTo>
                  <a:cubicBezTo>
                    <a:pt x="27062" y="117632"/>
                    <a:pt x="38700" y="117358"/>
                    <a:pt x="50299" y="117735"/>
                  </a:cubicBezTo>
                  <a:cubicBezTo>
                    <a:pt x="55537" y="118113"/>
                    <a:pt x="60788" y="118340"/>
                    <a:pt x="66013" y="118867"/>
                  </a:cubicBezTo>
                  <a:cubicBezTo>
                    <a:pt x="68278" y="119096"/>
                    <a:pt x="70472" y="120000"/>
                    <a:pt x="72748" y="120000"/>
                  </a:cubicBezTo>
                  <a:cubicBezTo>
                    <a:pt x="84353" y="120000"/>
                    <a:pt x="95946" y="119245"/>
                    <a:pt x="107545" y="118867"/>
                  </a:cubicBezTo>
                  <a:cubicBezTo>
                    <a:pt x="116525" y="112830"/>
                    <a:pt x="105674" y="120754"/>
                    <a:pt x="113157" y="113207"/>
                  </a:cubicBezTo>
                  <a:cubicBezTo>
                    <a:pt x="114111" y="112245"/>
                    <a:pt x="115402" y="111698"/>
                    <a:pt x="116525" y="110943"/>
                  </a:cubicBezTo>
                  <a:cubicBezTo>
                    <a:pt x="117273" y="109811"/>
                    <a:pt x="118166" y="108764"/>
                    <a:pt x="118769" y="107547"/>
                  </a:cubicBezTo>
                  <a:cubicBezTo>
                    <a:pt x="120957" y="103135"/>
                    <a:pt x="119756" y="100566"/>
                    <a:pt x="118769" y="95094"/>
                  </a:cubicBezTo>
                  <a:cubicBezTo>
                    <a:pt x="118558" y="93920"/>
                    <a:pt x="118484" y="92541"/>
                    <a:pt x="117647" y="91698"/>
                  </a:cubicBezTo>
                  <a:cubicBezTo>
                    <a:pt x="117110" y="91156"/>
                    <a:pt x="109829" y="89443"/>
                    <a:pt x="109790" y="89433"/>
                  </a:cubicBezTo>
                  <a:cubicBezTo>
                    <a:pt x="103055" y="89811"/>
                    <a:pt x="96330" y="90565"/>
                    <a:pt x="89585" y="90565"/>
                  </a:cubicBezTo>
                  <a:cubicBezTo>
                    <a:pt x="85080" y="90565"/>
                    <a:pt x="98927" y="91255"/>
                    <a:pt x="103055" y="89433"/>
                  </a:cubicBezTo>
                  <a:cubicBezTo>
                    <a:pt x="105527" y="88343"/>
                    <a:pt x="107545" y="82641"/>
                    <a:pt x="107545" y="82641"/>
                  </a:cubicBezTo>
                  <a:cubicBezTo>
                    <a:pt x="107171" y="79245"/>
                    <a:pt x="106979" y="75823"/>
                    <a:pt x="106422" y="72452"/>
                  </a:cubicBezTo>
                  <a:cubicBezTo>
                    <a:pt x="106228" y="71275"/>
                    <a:pt x="106039" y="69988"/>
                    <a:pt x="105300" y="69056"/>
                  </a:cubicBezTo>
                  <a:cubicBezTo>
                    <a:pt x="104457" y="67994"/>
                    <a:pt x="103055" y="67547"/>
                    <a:pt x="101932" y="66792"/>
                  </a:cubicBezTo>
                  <a:cubicBezTo>
                    <a:pt x="95198" y="67169"/>
                    <a:pt x="88450" y="68489"/>
                    <a:pt x="81728" y="67924"/>
                  </a:cubicBezTo>
                  <a:cubicBezTo>
                    <a:pt x="79370" y="67726"/>
                    <a:pt x="86218" y="66415"/>
                    <a:pt x="88463" y="65660"/>
                  </a:cubicBezTo>
                  <a:cubicBezTo>
                    <a:pt x="93110" y="64098"/>
                    <a:pt x="90846" y="65189"/>
                    <a:pt x="95198" y="62264"/>
                  </a:cubicBezTo>
                  <a:cubicBezTo>
                    <a:pt x="96355" y="58761"/>
                    <a:pt x="97442" y="56060"/>
                    <a:pt x="97442" y="52075"/>
                  </a:cubicBezTo>
                  <a:cubicBezTo>
                    <a:pt x="97442" y="49407"/>
                    <a:pt x="96793" y="46776"/>
                    <a:pt x="96320" y="44150"/>
                  </a:cubicBezTo>
                  <a:cubicBezTo>
                    <a:pt x="95861" y="41605"/>
                    <a:pt x="95187" y="38029"/>
                    <a:pt x="92953" y="36226"/>
                  </a:cubicBezTo>
                  <a:cubicBezTo>
                    <a:pt x="92029" y="35480"/>
                    <a:pt x="90708" y="35471"/>
                    <a:pt x="89585" y="35094"/>
                  </a:cubicBezTo>
                  <a:cubicBezTo>
                    <a:pt x="89959" y="33962"/>
                    <a:pt x="90708" y="32891"/>
                    <a:pt x="90708" y="31698"/>
                  </a:cubicBezTo>
                  <a:cubicBezTo>
                    <a:pt x="90708" y="27905"/>
                    <a:pt x="90278" y="24104"/>
                    <a:pt x="89585" y="20377"/>
                  </a:cubicBezTo>
                  <a:cubicBezTo>
                    <a:pt x="89149" y="18031"/>
                    <a:pt x="88089" y="15849"/>
                    <a:pt x="87340" y="13584"/>
                  </a:cubicBezTo>
                  <a:cubicBezTo>
                    <a:pt x="86540" y="11162"/>
                    <a:pt x="86021" y="8599"/>
                    <a:pt x="83973" y="6792"/>
                  </a:cubicBezTo>
                  <a:cubicBezTo>
                    <a:pt x="81942" y="5000"/>
                    <a:pt x="79936" y="2264"/>
                    <a:pt x="77238" y="2264"/>
                  </a:cubicBezTo>
                  <a:lnTo>
                    <a:pt x="57034" y="0"/>
                  </a:lnTo>
                  <a:close/>
                </a:path>
              </a:pathLst>
            </a:custGeom>
            <a:solidFill>
              <a:srgbClr val="974806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 advTm="1796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>
                                  <p:stCondLst>
                                    <p:cond delay="41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2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40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4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 animBg="1"/>
      <p:bldP spid="636" grpId="0" animBg="1"/>
      <p:bldP spid="6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Shape 65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475" y="892263"/>
            <a:ext cx="3570349" cy="385598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/>
          <p:nvPr/>
        </p:nvSpPr>
        <p:spPr>
          <a:xfrm>
            <a:off x="7708984" y="3747545"/>
            <a:ext cx="1074238" cy="10651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34" y="0"/>
                </a:moveTo>
                <a:cubicBezTo>
                  <a:pt x="59653" y="377"/>
                  <a:pt x="62434" y="141"/>
                  <a:pt x="64891" y="1132"/>
                </a:cubicBezTo>
                <a:cubicBezTo>
                  <a:pt x="66365" y="1726"/>
                  <a:pt x="67039" y="3503"/>
                  <a:pt x="68258" y="4528"/>
                </a:cubicBezTo>
                <a:cubicBezTo>
                  <a:pt x="69295" y="5399"/>
                  <a:pt x="70503" y="6037"/>
                  <a:pt x="71626" y="6792"/>
                </a:cubicBezTo>
                <a:cubicBezTo>
                  <a:pt x="72000" y="7924"/>
                  <a:pt x="72219" y="9121"/>
                  <a:pt x="72748" y="10188"/>
                </a:cubicBezTo>
                <a:cubicBezTo>
                  <a:pt x="73352" y="11405"/>
                  <a:pt x="74914" y="12226"/>
                  <a:pt x="74993" y="13584"/>
                </a:cubicBezTo>
                <a:cubicBezTo>
                  <a:pt x="75301" y="18872"/>
                  <a:pt x="75144" y="24295"/>
                  <a:pt x="73871" y="29433"/>
                </a:cubicBezTo>
                <a:cubicBezTo>
                  <a:pt x="73543" y="30753"/>
                  <a:pt x="71837" y="31496"/>
                  <a:pt x="70503" y="31698"/>
                </a:cubicBezTo>
                <a:cubicBezTo>
                  <a:pt x="64202" y="32651"/>
                  <a:pt x="57782" y="32452"/>
                  <a:pt x="51421" y="32830"/>
                </a:cubicBezTo>
                <a:lnTo>
                  <a:pt x="44686" y="35094"/>
                </a:lnTo>
                <a:lnTo>
                  <a:pt x="41319" y="36226"/>
                </a:lnTo>
                <a:cubicBezTo>
                  <a:pt x="39822" y="38490"/>
                  <a:pt x="36447" y="40325"/>
                  <a:pt x="36829" y="43018"/>
                </a:cubicBezTo>
                <a:cubicBezTo>
                  <a:pt x="37203" y="45660"/>
                  <a:pt x="37433" y="48326"/>
                  <a:pt x="37952" y="50943"/>
                </a:cubicBezTo>
                <a:cubicBezTo>
                  <a:pt x="38184" y="52113"/>
                  <a:pt x="38335" y="53407"/>
                  <a:pt x="39074" y="54339"/>
                </a:cubicBezTo>
                <a:cubicBezTo>
                  <a:pt x="39917" y="55402"/>
                  <a:pt x="41319" y="55849"/>
                  <a:pt x="42441" y="56603"/>
                </a:cubicBezTo>
                <a:cubicBezTo>
                  <a:pt x="41319" y="56981"/>
                  <a:pt x="40257" y="57735"/>
                  <a:pt x="39074" y="57735"/>
                </a:cubicBezTo>
                <a:cubicBezTo>
                  <a:pt x="37891" y="57735"/>
                  <a:pt x="36862" y="56862"/>
                  <a:pt x="35707" y="56603"/>
                </a:cubicBezTo>
                <a:cubicBezTo>
                  <a:pt x="33485" y="56105"/>
                  <a:pt x="31217" y="55849"/>
                  <a:pt x="28972" y="55471"/>
                </a:cubicBezTo>
                <a:cubicBezTo>
                  <a:pt x="24482" y="55849"/>
                  <a:pt x="19834" y="55355"/>
                  <a:pt x="15502" y="56603"/>
                </a:cubicBezTo>
                <a:cubicBezTo>
                  <a:pt x="14205" y="56977"/>
                  <a:pt x="14211" y="59037"/>
                  <a:pt x="13257" y="60000"/>
                </a:cubicBezTo>
                <a:cubicBezTo>
                  <a:pt x="12303" y="60962"/>
                  <a:pt x="11012" y="61509"/>
                  <a:pt x="9890" y="62264"/>
                </a:cubicBezTo>
                <a:cubicBezTo>
                  <a:pt x="9516" y="63773"/>
                  <a:pt x="8767" y="65236"/>
                  <a:pt x="8767" y="66792"/>
                </a:cubicBezTo>
                <a:cubicBezTo>
                  <a:pt x="8767" y="69834"/>
                  <a:pt x="9096" y="72913"/>
                  <a:pt x="9890" y="75849"/>
                </a:cubicBezTo>
                <a:cubicBezTo>
                  <a:pt x="10245" y="77161"/>
                  <a:pt x="11119" y="78349"/>
                  <a:pt x="12135" y="79245"/>
                </a:cubicBezTo>
                <a:cubicBezTo>
                  <a:pt x="17888" y="84322"/>
                  <a:pt x="18040" y="83606"/>
                  <a:pt x="24482" y="84905"/>
                </a:cubicBezTo>
                <a:cubicBezTo>
                  <a:pt x="19992" y="85282"/>
                  <a:pt x="15478" y="85437"/>
                  <a:pt x="11012" y="86037"/>
                </a:cubicBezTo>
                <a:cubicBezTo>
                  <a:pt x="9839" y="86195"/>
                  <a:pt x="8782" y="86841"/>
                  <a:pt x="7645" y="87169"/>
                </a:cubicBezTo>
                <a:cubicBezTo>
                  <a:pt x="6161" y="87597"/>
                  <a:pt x="4652" y="87924"/>
                  <a:pt x="3155" y="88301"/>
                </a:cubicBezTo>
                <a:cubicBezTo>
                  <a:pt x="-1190" y="94876"/>
                  <a:pt x="-531" y="92353"/>
                  <a:pt x="2032" y="105282"/>
                </a:cubicBezTo>
                <a:cubicBezTo>
                  <a:pt x="2297" y="106617"/>
                  <a:pt x="3674" y="107462"/>
                  <a:pt x="4277" y="108679"/>
                </a:cubicBezTo>
                <a:cubicBezTo>
                  <a:pt x="4806" y="109746"/>
                  <a:pt x="4437" y="111381"/>
                  <a:pt x="5400" y="112075"/>
                </a:cubicBezTo>
                <a:cubicBezTo>
                  <a:pt x="7325" y="113462"/>
                  <a:pt x="10166" y="113015"/>
                  <a:pt x="12135" y="114339"/>
                </a:cubicBezTo>
                <a:cubicBezTo>
                  <a:pt x="13257" y="115094"/>
                  <a:pt x="14158" y="116484"/>
                  <a:pt x="15502" y="116603"/>
                </a:cubicBezTo>
                <a:cubicBezTo>
                  <a:pt x="27062" y="117632"/>
                  <a:pt x="38700" y="117358"/>
                  <a:pt x="50299" y="117735"/>
                </a:cubicBezTo>
                <a:cubicBezTo>
                  <a:pt x="55537" y="118113"/>
                  <a:pt x="60788" y="118340"/>
                  <a:pt x="66013" y="118867"/>
                </a:cubicBezTo>
                <a:cubicBezTo>
                  <a:pt x="68278" y="119096"/>
                  <a:pt x="70472" y="120000"/>
                  <a:pt x="72748" y="120000"/>
                </a:cubicBezTo>
                <a:cubicBezTo>
                  <a:pt x="84353" y="120000"/>
                  <a:pt x="95946" y="119245"/>
                  <a:pt x="107545" y="118867"/>
                </a:cubicBezTo>
                <a:cubicBezTo>
                  <a:pt x="116525" y="112830"/>
                  <a:pt x="105674" y="120754"/>
                  <a:pt x="113157" y="113207"/>
                </a:cubicBezTo>
                <a:cubicBezTo>
                  <a:pt x="114111" y="112245"/>
                  <a:pt x="115402" y="111698"/>
                  <a:pt x="116525" y="110943"/>
                </a:cubicBezTo>
                <a:cubicBezTo>
                  <a:pt x="117273" y="109811"/>
                  <a:pt x="118166" y="108764"/>
                  <a:pt x="118769" y="107547"/>
                </a:cubicBezTo>
                <a:cubicBezTo>
                  <a:pt x="120957" y="103135"/>
                  <a:pt x="119756" y="100566"/>
                  <a:pt x="118769" y="95094"/>
                </a:cubicBezTo>
                <a:cubicBezTo>
                  <a:pt x="118558" y="93920"/>
                  <a:pt x="118484" y="92541"/>
                  <a:pt x="117647" y="91698"/>
                </a:cubicBezTo>
                <a:cubicBezTo>
                  <a:pt x="117110" y="91156"/>
                  <a:pt x="109829" y="89443"/>
                  <a:pt x="109790" y="89433"/>
                </a:cubicBezTo>
                <a:cubicBezTo>
                  <a:pt x="103055" y="89811"/>
                  <a:pt x="96330" y="90565"/>
                  <a:pt x="89585" y="90565"/>
                </a:cubicBezTo>
                <a:cubicBezTo>
                  <a:pt x="85080" y="90565"/>
                  <a:pt x="98927" y="91255"/>
                  <a:pt x="103055" y="89433"/>
                </a:cubicBezTo>
                <a:cubicBezTo>
                  <a:pt x="105527" y="88343"/>
                  <a:pt x="107545" y="82641"/>
                  <a:pt x="107545" y="82641"/>
                </a:cubicBezTo>
                <a:cubicBezTo>
                  <a:pt x="107171" y="79245"/>
                  <a:pt x="106979" y="75823"/>
                  <a:pt x="106422" y="72452"/>
                </a:cubicBezTo>
                <a:cubicBezTo>
                  <a:pt x="106228" y="71275"/>
                  <a:pt x="106039" y="69988"/>
                  <a:pt x="105300" y="69056"/>
                </a:cubicBezTo>
                <a:cubicBezTo>
                  <a:pt x="104457" y="67994"/>
                  <a:pt x="103055" y="67547"/>
                  <a:pt x="101932" y="66792"/>
                </a:cubicBezTo>
                <a:cubicBezTo>
                  <a:pt x="95198" y="67169"/>
                  <a:pt x="88450" y="68489"/>
                  <a:pt x="81728" y="67924"/>
                </a:cubicBezTo>
                <a:cubicBezTo>
                  <a:pt x="79370" y="67726"/>
                  <a:pt x="86218" y="66415"/>
                  <a:pt x="88463" y="65660"/>
                </a:cubicBezTo>
                <a:cubicBezTo>
                  <a:pt x="93110" y="64098"/>
                  <a:pt x="90846" y="65189"/>
                  <a:pt x="95198" y="62264"/>
                </a:cubicBezTo>
                <a:cubicBezTo>
                  <a:pt x="96355" y="58761"/>
                  <a:pt x="97442" y="56060"/>
                  <a:pt x="97442" y="52075"/>
                </a:cubicBezTo>
                <a:cubicBezTo>
                  <a:pt x="97442" y="49407"/>
                  <a:pt x="96793" y="46776"/>
                  <a:pt x="96320" y="44150"/>
                </a:cubicBezTo>
                <a:cubicBezTo>
                  <a:pt x="95861" y="41605"/>
                  <a:pt x="95187" y="38029"/>
                  <a:pt x="92953" y="36226"/>
                </a:cubicBezTo>
                <a:cubicBezTo>
                  <a:pt x="92029" y="35480"/>
                  <a:pt x="90708" y="35471"/>
                  <a:pt x="89585" y="35094"/>
                </a:cubicBezTo>
                <a:cubicBezTo>
                  <a:pt x="89959" y="33962"/>
                  <a:pt x="90708" y="32891"/>
                  <a:pt x="90708" y="31698"/>
                </a:cubicBezTo>
                <a:cubicBezTo>
                  <a:pt x="90708" y="27905"/>
                  <a:pt x="90278" y="24104"/>
                  <a:pt x="89585" y="20377"/>
                </a:cubicBezTo>
                <a:cubicBezTo>
                  <a:pt x="89149" y="18031"/>
                  <a:pt x="88089" y="15849"/>
                  <a:pt x="87340" y="13584"/>
                </a:cubicBezTo>
                <a:cubicBezTo>
                  <a:pt x="86540" y="11162"/>
                  <a:pt x="86021" y="8599"/>
                  <a:pt x="83973" y="6792"/>
                </a:cubicBezTo>
                <a:cubicBezTo>
                  <a:pt x="81942" y="5000"/>
                  <a:pt x="79936" y="2264"/>
                  <a:pt x="77238" y="2264"/>
                </a:cubicBezTo>
                <a:lnTo>
                  <a:pt x="57034" y="0"/>
                </a:lnTo>
                <a:close/>
              </a:path>
            </a:pathLst>
          </a:custGeom>
          <a:solidFill>
            <a:srgbClr val="974806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/>
          <p:nvPr/>
        </p:nvSpPr>
        <p:spPr>
          <a:xfrm rot="807019" flipH="1">
            <a:off x="7625071" y="3779620"/>
            <a:ext cx="845314" cy="92207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34" y="0"/>
                </a:moveTo>
                <a:cubicBezTo>
                  <a:pt x="59653" y="377"/>
                  <a:pt x="62434" y="141"/>
                  <a:pt x="64891" y="1132"/>
                </a:cubicBezTo>
                <a:cubicBezTo>
                  <a:pt x="66365" y="1726"/>
                  <a:pt x="67039" y="3503"/>
                  <a:pt x="68258" y="4528"/>
                </a:cubicBezTo>
                <a:cubicBezTo>
                  <a:pt x="69295" y="5399"/>
                  <a:pt x="70503" y="6037"/>
                  <a:pt x="71626" y="6792"/>
                </a:cubicBezTo>
                <a:cubicBezTo>
                  <a:pt x="72000" y="7924"/>
                  <a:pt x="72219" y="9121"/>
                  <a:pt x="72748" y="10188"/>
                </a:cubicBezTo>
                <a:cubicBezTo>
                  <a:pt x="73352" y="11405"/>
                  <a:pt x="74914" y="12226"/>
                  <a:pt x="74993" y="13584"/>
                </a:cubicBezTo>
                <a:cubicBezTo>
                  <a:pt x="75301" y="18872"/>
                  <a:pt x="75144" y="24295"/>
                  <a:pt x="73871" y="29433"/>
                </a:cubicBezTo>
                <a:cubicBezTo>
                  <a:pt x="73543" y="30753"/>
                  <a:pt x="71837" y="31496"/>
                  <a:pt x="70503" y="31698"/>
                </a:cubicBezTo>
                <a:cubicBezTo>
                  <a:pt x="64202" y="32651"/>
                  <a:pt x="57782" y="32452"/>
                  <a:pt x="51421" y="32830"/>
                </a:cubicBezTo>
                <a:lnTo>
                  <a:pt x="44686" y="35094"/>
                </a:lnTo>
                <a:lnTo>
                  <a:pt x="41319" y="36226"/>
                </a:lnTo>
                <a:cubicBezTo>
                  <a:pt x="39822" y="38490"/>
                  <a:pt x="36447" y="40325"/>
                  <a:pt x="36829" y="43018"/>
                </a:cubicBezTo>
                <a:cubicBezTo>
                  <a:pt x="37203" y="45660"/>
                  <a:pt x="37433" y="48326"/>
                  <a:pt x="37952" y="50943"/>
                </a:cubicBezTo>
                <a:cubicBezTo>
                  <a:pt x="38184" y="52113"/>
                  <a:pt x="38335" y="53407"/>
                  <a:pt x="39074" y="54339"/>
                </a:cubicBezTo>
                <a:cubicBezTo>
                  <a:pt x="39917" y="55402"/>
                  <a:pt x="41319" y="55849"/>
                  <a:pt x="42441" y="56603"/>
                </a:cubicBezTo>
                <a:cubicBezTo>
                  <a:pt x="41319" y="56981"/>
                  <a:pt x="40257" y="57735"/>
                  <a:pt x="39074" y="57735"/>
                </a:cubicBezTo>
                <a:cubicBezTo>
                  <a:pt x="37891" y="57735"/>
                  <a:pt x="36862" y="56862"/>
                  <a:pt x="35707" y="56603"/>
                </a:cubicBezTo>
                <a:cubicBezTo>
                  <a:pt x="33485" y="56105"/>
                  <a:pt x="31217" y="55849"/>
                  <a:pt x="28972" y="55471"/>
                </a:cubicBezTo>
                <a:cubicBezTo>
                  <a:pt x="24482" y="55849"/>
                  <a:pt x="19834" y="55355"/>
                  <a:pt x="15502" y="56603"/>
                </a:cubicBezTo>
                <a:cubicBezTo>
                  <a:pt x="14205" y="56977"/>
                  <a:pt x="14211" y="59037"/>
                  <a:pt x="13257" y="60000"/>
                </a:cubicBezTo>
                <a:cubicBezTo>
                  <a:pt x="12303" y="60962"/>
                  <a:pt x="11012" y="61509"/>
                  <a:pt x="9890" y="62264"/>
                </a:cubicBezTo>
                <a:cubicBezTo>
                  <a:pt x="9516" y="63773"/>
                  <a:pt x="8767" y="65236"/>
                  <a:pt x="8767" y="66792"/>
                </a:cubicBezTo>
                <a:cubicBezTo>
                  <a:pt x="8767" y="69834"/>
                  <a:pt x="9096" y="72913"/>
                  <a:pt x="9890" y="75849"/>
                </a:cubicBezTo>
                <a:cubicBezTo>
                  <a:pt x="10245" y="77161"/>
                  <a:pt x="11119" y="78349"/>
                  <a:pt x="12135" y="79245"/>
                </a:cubicBezTo>
                <a:cubicBezTo>
                  <a:pt x="17888" y="84322"/>
                  <a:pt x="18040" y="83606"/>
                  <a:pt x="24482" y="84905"/>
                </a:cubicBezTo>
                <a:cubicBezTo>
                  <a:pt x="19992" y="85282"/>
                  <a:pt x="15478" y="85437"/>
                  <a:pt x="11012" y="86037"/>
                </a:cubicBezTo>
                <a:cubicBezTo>
                  <a:pt x="9839" y="86195"/>
                  <a:pt x="8782" y="86841"/>
                  <a:pt x="7645" y="87169"/>
                </a:cubicBezTo>
                <a:cubicBezTo>
                  <a:pt x="6161" y="87597"/>
                  <a:pt x="4652" y="87924"/>
                  <a:pt x="3155" y="88301"/>
                </a:cubicBezTo>
                <a:cubicBezTo>
                  <a:pt x="-1190" y="94876"/>
                  <a:pt x="-531" y="92353"/>
                  <a:pt x="2032" y="105282"/>
                </a:cubicBezTo>
                <a:cubicBezTo>
                  <a:pt x="2297" y="106617"/>
                  <a:pt x="3674" y="107462"/>
                  <a:pt x="4277" y="108679"/>
                </a:cubicBezTo>
                <a:cubicBezTo>
                  <a:pt x="4806" y="109746"/>
                  <a:pt x="4437" y="111381"/>
                  <a:pt x="5400" y="112075"/>
                </a:cubicBezTo>
                <a:cubicBezTo>
                  <a:pt x="7325" y="113462"/>
                  <a:pt x="10166" y="113015"/>
                  <a:pt x="12135" y="114339"/>
                </a:cubicBezTo>
                <a:cubicBezTo>
                  <a:pt x="13257" y="115094"/>
                  <a:pt x="14158" y="116484"/>
                  <a:pt x="15502" y="116603"/>
                </a:cubicBezTo>
                <a:cubicBezTo>
                  <a:pt x="27062" y="117632"/>
                  <a:pt x="38700" y="117358"/>
                  <a:pt x="50299" y="117735"/>
                </a:cubicBezTo>
                <a:cubicBezTo>
                  <a:pt x="55537" y="118113"/>
                  <a:pt x="60788" y="118340"/>
                  <a:pt x="66013" y="118867"/>
                </a:cubicBezTo>
                <a:cubicBezTo>
                  <a:pt x="68278" y="119096"/>
                  <a:pt x="70472" y="120000"/>
                  <a:pt x="72748" y="120000"/>
                </a:cubicBezTo>
                <a:cubicBezTo>
                  <a:pt x="84353" y="120000"/>
                  <a:pt x="95946" y="119245"/>
                  <a:pt x="107545" y="118867"/>
                </a:cubicBezTo>
                <a:cubicBezTo>
                  <a:pt x="116525" y="112830"/>
                  <a:pt x="105674" y="120754"/>
                  <a:pt x="113157" y="113207"/>
                </a:cubicBezTo>
                <a:cubicBezTo>
                  <a:pt x="114111" y="112245"/>
                  <a:pt x="115402" y="111698"/>
                  <a:pt x="116525" y="110943"/>
                </a:cubicBezTo>
                <a:cubicBezTo>
                  <a:pt x="117273" y="109811"/>
                  <a:pt x="118166" y="108764"/>
                  <a:pt x="118769" y="107547"/>
                </a:cubicBezTo>
                <a:cubicBezTo>
                  <a:pt x="120957" y="103135"/>
                  <a:pt x="119756" y="100566"/>
                  <a:pt x="118769" y="95094"/>
                </a:cubicBezTo>
                <a:cubicBezTo>
                  <a:pt x="118558" y="93920"/>
                  <a:pt x="118484" y="92541"/>
                  <a:pt x="117647" y="91698"/>
                </a:cubicBezTo>
                <a:cubicBezTo>
                  <a:pt x="117110" y="91156"/>
                  <a:pt x="109829" y="89443"/>
                  <a:pt x="109790" y="89433"/>
                </a:cubicBezTo>
                <a:cubicBezTo>
                  <a:pt x="103055" y="89811"/>
                  <a:pt x="96330" y="90565"/>
                  <a:pt x="89585" y="90565"/>
                </a:cubicBezTo>
                <a:cubicBezTo>
                  <a:pt x="85080" y="90565"/>
                  <a:pt x="98927" y="91255"/>
                  <a:pt x="103055" y="89433"/>
                </a:cubicBezTo>
                <a:cubicBezTo>
                  <a:pt x="105527" y="88343"/>
                  <a:pt x="107545" y="82641"/>
                  <a:pt x="107545" y="82641"/>
                </a:cubicBezTo>
                <a:cubicBezTo>
                  <a:pt x="107171" y="79245"/>
                  <a:pt x="106979" y="75823"/>
                  <a:pt x="106422" y="72452"/>
                </a:cubicBezTo>
                <a:cubicBezTo>
                  <a:pt x="106228" y="71275"/>
                  <a:pt x="106039" y="69988"/>
                  <a:pt x="105300" y="69056"/>
                </a:cubicBezTo>
                <a:cubicBezTo>
                  <a:pt x="104457" y="67994"/>
                  <a:pt x="103055" y="67547"/>
                  <a:pt x="101932" y="66792"/>
                </a:cubicBezTo>
                <a:cubicBezTo>
                  <a:pt x="95198" y="67169"/>
                  <a:pt x="88450" y="68489"/>
                  <a:pt x="81728" y="67924"/>
                </a:cubicBezTo>
                <a:cubicBezTo>
                  <a:pt x="79370" y="67726"/>
                  <a:pt x="86218" y="66415"/>
                  <a:pt x="88463" y="65660"/>
                </a:cubicBezTo>
                <a:cubicBezTo>
                  <a:pt x="93110" y="64098"/>
                  <a:pt x="90846" y="65189"/>
                  <a:pt x="95198" y="62264"/>
                </a:cubicBezTo>
                <a:cubicBezTo>
                  <a:pt x="96355" y="58761"/>
                  <a:pt x="97442" y="56060"/>
                  <a:pt x="97442" y="52075"/>
                </a:cubicBezTo>
                <a:cubicBezTo>
                  <a:pt x="97442" y="49407"/>
                  <a:pt x="96793" y="46776"/>
                  <a:pt x="96320" y="44150"/>
                </a:cubicBezTo>
                <a:cubicBezTo>
                  <a:pt x="95861" y="41605"/>
                  <a:pt x="95187" y="38029"/>
                  <a:pt x="92953" y="36226"/>
                </a:cubicBezTo>
                <a:cubicBezTo>
                  <a:pt x="92029" y="35480"/>
                  <a:pt x="90708" y="35471"/>
                  <a:pt x="89585" y="35094"/>
                </a:cubicBezTo>
                <a:cubicBezTo>
                  <a:pt x="89959" y="33962"/>
                  <a:pt x="90708" y="32891"/>
                  <a:pt x="90708" y="31698"/>
                </a:cubicBezTo>
                <a:cubicBezTo>
                  <a:pt x="90708" y="27905"/>
                  <a:pt x="90278" y="24104"/>
                  <a:pt x="89585" y="20377"/>
                </a:cubicBezTo>
                <a:cubicBezTo>
                  <a:pt x="89149" y="18031"/>
                  <a:pt x="88089" y="15849"/>
                  <a:pt x="87340" y="13584"/>
                </a:cubicBezTo>
                <a:cubicBezTo>
                  <a:pt x="86540" y="11162"/>
                  <a:pt x="86021" y="8599"/>
                  <a:pt x="83973" y="6792"/>
                </a:cubicBezTo>
                <a:cubicBezTo>
                  <a:pt x="81942" y="5000"/>
                  <a:pt x="79936" y="2264"/>
                  <a:pt x="77238" y="2264"/>
                </a:cubicBezTo>
                <a:lnTo>
                  <a:pt x="57034" y="0"/>
                </a:lnTo>
                <a:close/>
              </a:path>
            </a:pathLst>
          </a:custGeom>
          <a:solidFill>
            <a:srgbClr val="974806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Shape 658"/>
          <p:cNvSpPr/>
          <p:nvPr/>
        </p:nvSpPr>
        <p:spPr>
          <a:xfrm>
            <a:off x="6461532" y="3720608"/>
            <a:ext cx="1074238" cy="8296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34" y="0"/>
                </a:moveTo>
                <a:cubicBezTo>
                  <a:pt x="59653" y="377"/>
                  <a:pt x="62434" y="141"/>
                  <a:pt x="64891" y="1132"/>
                </a:cubicBezTo>
                <a:cubicBezTo>
                  <a:pt x="66365" y="1726"/>
                  <a:pt x="67039" y="3503"/>
                  <a:pt x="68258" y="4528"/>
                </a:cubicBezTo>
                <a:cubicBezTo>
                  <a:pt x="69295" y="5399"/>
                  <a:pt x="70503" y="6037"/>
                  <a:pt x="71626" y="6792"/>
                </a:cubicBezTo>
                <a:cubicBezTo>
                  <a:pt x="72000" y="7924"/>
                  <a:pt x="72219" y="9121"/>
                  <a:pt x="72748" y="10188"/>
                </a:cubicBezTo>
                <a:cubicBezTo>
                  <a:pt x="73352" y="11405"/>
                  <a:pt x="74914" y="12226"/>
                  <a:pt x="74993" y="13584"/>
                </a:cubicBezTo>
                <a:cubicBezTo>
                  <a:pt x="75301" y="18872"/>
                  <a:pt x="75144" y="24295"/>
                  <a:pt x="73871" y="29433"/>
                </a:cubicBezTo>
                <a:cubicBezTo>
                  <a:pt x="73543" y="30753"/>
                  <a:pt x="71837" y="31496"/>
                  <a:pt x="70503" y="31698"/>
                </a:cubicBezTo>
                <a:cubicBezTo>
                  <a:pt x="64202" y="32651"/>
                  <a:pt x="57782" y="32452"/>
                  <a:pt x="51421" y="32830"/>
                </a:cubicBezTo>
                <a:lnTo>
                  <a:pt x="44686" y="35094"/>
                </a:lnTo>
                <a:lnTo>
                  <a:pt x="41319" y="36226"/>
                </a:lnTo>
                <a:cubicBezTo>
                  <a:pt x="39822" y="38490"/>
                  <a:pt x="36447" y="40325"/>
                  <a:pt x="36829" y="43018"/>
                </a:cubicBezTo>
                <a:cubicBezTo>
                  <a:pt x="37203" y="45660"/>
                  <a:pt x="37433" y="48326"/>
                  <a:pt x="37952" y="50943"/>
                </a:cubicBezTo>
                <a:cubicBezTo>
                  <a:pt x="38184" y="52113"/>
                  <a:pt x="38335" y="53407"/>
                  <a:pt x="39074" y="54339"/>
                </a:cubicBezTo>
                <a:cubicBezTo>
                  <a:pt x="39917" y="55402"/>
                  <a:pt x="41319" y="55849"/>
                  <a:pt x="42441" y="56603"/>
                </a:cubicBezTo>
                <a:cubicBezTo>
                  <a:pt x="41319" y="56981"/>
                  <a:pt x="40257" y="57735"/>
                  <a:pt x="39074" y="57735"/>
                </a:cubicBezTo>
                <a:cubicBezTo>
                  <a:pt x="37891" y="57735"/>
                  <a:pt x="36862" y="56862"/>
                  <a:pt x="35707" y="56603"/>
                </a:cubicBezTo>
                <a:cubicBezTo>
                  <a:pt x="33485" y="56105"/>
                  <a:pt x="31217" y="55849"/>
                  <a:pt x="28972" y="55471"/>
                </a:cubicBezTo>
                <a:cubicBezTo>
                  <a:pt x="24482" y="55849"/>
                  <a:pt x="19834" y="55355"/>
                  <a:pt x="15502" y="56603"/>
                </a:cubicBezTo>
                <a:cubicBezTo>
                  <a:pt x="14205" y="56977"/>
                  <a:pt x="14211" y="59037"/>
                  <a:pt x="13257" y="60000"/>
                </a:cubicBezTo>
                <a:cubicBezTo>
                  <a:pt x="12303" y="60962"/>
                  <a:pt x="11012" y="61509"/>
                  <a:pt x="9890" y="62264"/>
                </a:cubicBezTo>
                <a:cubicBezTo>
                  <a:pt x="9516" y="63773"/>
                  <a:pt x="8767" y="65236"/>
                  <a:pt x="8767" y="66792"/>
                </a:cubicBezTo>
                <a:cubicBezTo>
                  <a:pt x="8767" y="69834"/>
                  <a:pt x="9096" y="72913"/>
                  <a:pt x="9890" y="75849"/>
                </a:cubicBezTo>
                <a:cubicBezTo>
                  <a:pt x="10245" y="77161"/>
                  <a:pt x="11119" y="78349"/>
                  <a:pt x="12135" y="79245"/>
                </a:cubicBezTo>
                <a:cubicBezTo>
                  <a:pt x="17888" y="84322"/>
                  <a:pt x="18040" y="83606"/>
                  <a:pt x="24482" y="84905"/>
                </a:cubicBezTo>
                <a:cubicBezTo>
                  <a:pt x="19992" y="85282"/>
                  <a:pt x="15478" y="85437"/>
                  <a:pt x="11012" y="86037"/>
                </a:cubicBezTo>
                <a:cubicBezTo>
                  <a:pt x="9839" y="86195"/>
                  <a:pt x="8782" y="86841"/>
                  <a:pt x="7645" y="87169"/>
                </a:cubicBezTo>
                <a:cubicBezTo>
                  <a:pt x="6161" y="87597"/>
                  <a:pt x="4652" y="87924"/>
                  <a:pt x="3155" y="88301"/>
                </a:cubicBezTo>
                <a:cubicBezTo>
                  <a:pt x="-1190" y="94876"/>
                  <a:pt x="-531" y="92353"/>
                  <a:pt x="2032" y="105282"/>
                </a:cubicBezTo>
                <a:cubicBezTo>
                  <a:pt x="2297" y="106617"/>
                  <a:pt x="3674" y="107462"/>
                  <a:pt x="4277" y="108679"/>
                </a:cubicBezTo>
                <a:cubicBezTo>
                  <a:pt x="4806" y="109746"/>
                  <a:pt x="4437" y="111381"/>
                  <a:pt x="5400" y="112075"/>
                </a:cubicBezTo>
                <a:cubicBezTo>
                  <a:pt x="7325" y="113462"/>
                  <a:pt x="10166" y="113015"/>
                  <a:pt x="12135" y="114339"/>
                </a:cubicBezTo>
                <a:cubicBezTo>
                  <a:pt x="13257" y="115094"/>
                  <a:pt x="14158" y="116484"/>
                  <a:pt x="15502" y="116603"/>
                </a:cubicBezTo>
                <a:cubicBezTo>
                  <a:pt x="27062" y="117632"/>
                  <a:pt x="38700" y="117358"/>
                  <a:pt x="50299" y="117735"/>
                </a:cubicBezTo>
                <a:cubicBezTo>
                  <a:pt x="55537" y="118113"/>
                  <a:pt x="60788" y="118340"/>
                  <a:pt x="66013" y="118867"/>
                </a:cubicBezTo>
                <a:cubicBezTo>
                  <a:pt x="68278" y="119096"/>
                  <a:pt x="70472" y="120000"/>
                  <a:pt x="72748" y="120000"/>
                </a:cubicBezTo>
                <a:cubicBezTo>
                  <a:pt x="84353" y="120000"/>
                  <a:pt x="95946" y="119245"/>
                  <a:pt x="107545" y="118867"/>
                </a:cubicBezTo>
                <a:cubicBezTo>
                  <a:pt x="116525" y="112830"/>
                  <a:pt x="105674" y="120754"/>
                  <a:pt x="113157" y="113207"/>
                </a:cubicBezTo>
                <a:cubicBezTo>
                  <a:pt x="114111" y="112245"/>
                  <a:pt x="115402" y="111698"/>
                  <a:pt x="116525" y="110943"/>
                </a:cubicBezTo>
                <a:cubicBezTo>
                  <a:pt x="117273" y="109811"/>
                  <a:pt x="118166" y="108764"/>
                  <a:pt x="118769" y="107547"/>
                </a:cubicBezTo>
                <a:cubicBezTo>
                  <a:pt x="120957" y="103135"/>
                  <a:pt x="119756" y="100566"/>
                  <a:pt x="118769" y="95094"/>
                </a:cubicBezTo>
                <a:cubicBezTo>
                  <a:pt x="118558" y="93920"/>
                  <a:pt x="118484" y="92541"/>
                  <a:pt x="117647" y="91698"/>
                </a:cubicBezTo>
                <a:cubicBezTo>
                  <a:pt x="117110" y="91156"/>
                  <a:pt x="109829" y="89443"/>
                  <a:pt x="109790" y="89433"/>
                </a:cubicBezTo>
                <a:cubicBezTo>
                  <a:pt x="103055" y="89811"/>
                  <a:pt x="96330" y="90565"/>
                  <a:pt x="89585" y="90565"/>
                </a:cubicBezTo>
                <a:cubicBezTo>
                  <a:pt x="85080" y="90565"/>
                  <a:pt x="98927" y="91255"/>
                  <a:pt x="103055" y="89433"/>
                </a:cubicBezTo>
                <a:cubicBezTo>
                  <a:pt x="105527" y="88343"/>
                  <a:pt x="107545" y="82641"/>
                  <a:pt x="107545" y="82641"/>
                </a:cubicBezTo>
                <a:cubicBezTo>
                  <a:pt x="107171" y="79245"/>
                  <a:pt x="106979" y="75823"/>
                  <a:pt x="106422" y="72452"/>
                </a:cubicBezTo>
                <a:cubicBezTo>
                  <a:pt x="106228" y="71275"/>
                  <a:pt x="106039" y="69988"/>
                  <a:pt x="105300" y="69056"/>
                </a:cubicBezTo>
                <a:cubicBezTo>
                  <a:pt x="104457" y="67994"/>
                  <a:pt x="103055" y="67547"/>
                  <a:pt x="101932" y="66792"/>
                </a:cubicBezTo>
                <a:cubicBezTo>
                  <a:pt x="95198" y="67169"/>
                  <a:pt x="88450" y="68489"/>
                  <a:pt x="81728" y="67924"/>
                </a:cubicBezTo>
                <a:cubicBezTo>
                  <a:pt x="79370" y="67726"/>
                  <a:pt x="86218" y="66415"/>
                  <a:pt x="88463" y="65660"/>
                </a:cubicBezTo>
                <a:cubicBezTo>
                  <a:pt x="93110" y="64098"/>
                  <a:pt x="90846" y="65189"/>
                  <a:pt x="95198" y="62264"/>
                </a:cubicBezTo>
                <a:cubicBezTo>
                  <a:pt x="96355" y="58761"/>
                  <a:pt x="97442" y="56060"/>
                  <a:pt x="97442" y="52075"/>
                </a:cubicBezTo>
                <a:cubicBezTo>
                  <a:pt x="97442" y="49407"/>
                  <a:pt x="96793" y="46776"/>
                  <a:pt x="96320" y="44150"/>
                </a:cubicBezTo>
                <a:cubicBezTo>
                  <a:pt x="95861" y="41605"/>
                  <a:pt x="95187" y="38029"/>
                  <a:pt x="92953" y="36226"/>
                </a:cubicBezTo>
                <a:cubicBezTo>
                  <a:pt x="92029" y="35480"/>
                  <a:pt x="90708" y="35471"/>
                  <a:pt x="89585" y="35094"/>
                </a:cubicBezTo>
                <a:cubicBezTo>
                  <a:pt x="89959" y="33962"/>
                  <a:pt x="90708" y="32891"/>
                  <a:pt x="90708" y="31698"/>
                </a:cubicBezTo>
                <a:cubicBezTo>
                  <a:pt x="90708" y="27905"/>
                  <a:pt x="90278" y="24104"/>
                  <a:pt x="89585" y="20377"/>
                </a:cubicBezTo>
                <a:cubicBezTo>
                  <a:pt x="89149" y="18031"/>
                  <a:pt x="88089" y="15849"/>
                  <a:pt x="87340" y="13584"/>
                </a:cubicBezTo>
                <a:cubicBezTo>
                  <a:pt x="86540" y="11162"/>
                  <a:pt x="86021" y="8599"/>
                  <a:pt x="83973" y="6792"/>
                </a:cubicBezTo>
                <a:cubicBezTo>
                  <a:pt x="81942" y="5000"/>
                  <a:pt x="79936" y="2264"/>
                  <a:pt x="77238" y="2264"/>
                </a:cubicBezTo>
                <a:lnTo>
                  <a:pt x="57034" y="0"/>
                </a:lnTo>
                <a:close/>
              </a:path>
            </a:pathLst>
          </a:custGeom>
          <a:solidFill>
            <a:srgbClr val="974806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Shape 659"/>
          <p:cNvSpPr/>
          <p:nvPr/>
        </p:nvSpPr>
        <p:spPr>
          <a:xfrm rot="-965137">
            <a:off x="5761265" y="3656619"/>
            <a:ext cx="1074238" cy="10651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34" y="0"/>
                </a:moveTo>
                <a:cubicBezTo>
                  <a:pt x="59653" y="377"/>
                  <a:pt x="62434" y="141"/>
                  <a:pt x="64891" y="1132"/>
                </a:cubicBezTo>
                <a:cubicBezTo>
                  <a:pt x="66365" y="1726"/>
                  <a:pt x="67039" y="3503"/>
                  <a:pt x="68258" y="4528"/>
                </a:cubicBezTo>
                <a:cubicBezTo>
                  <a:pt x="69295" y="5399"/>
                  <a:pt x="70503" y="6037"/>
                  <a:pt x="71626" y="6792"/>
                </a:cubicBezTo>
                <a:cubicBezTo>
                  <a:pt x="72000" y="7924"/>
                  <a:pt x="72219" y="9121"/>
                  <a:pt x="72748" y="10188"/>
                </a:cubicBezTo>
                <a:cubicBezTo>
                  <a:pt x="73352" y="11405"/>
                  <a:pt x="74914" y="12226"/>
                  <a:pt x="74993" y="13584"/>
                </a:cubicBezTo>
                <a:cubicBezTo>
                  <a:pt x="75301" y="18872"/>
                  <a:pt x="75144" y="24295"/>
                  <a:pt x="73871" y="29433"/>
                </a:cubicBezTo>
                <a:cubicBezTo>
                  <a:pt x="73543" y="30753"/>
                  <a:pt x="71837" y="31496"/>
                  <a:pt x="70503" y="31698"/>
                </a:cubicBezTo>
                <a:cubicBezTo>
                  <a:pt x="64202" y="32651"/>
                  <a:pt x="57782" y="32452"/>
                  <a:pt x="51421" y="32830"/>
                </a:cubicBezTo>
                <a:lnTo>
                  <a:pt x="44686" y="35094"/>
                </a:lnTo>
                <a:lnTo>
                  <a:pt x="41319" y="36226"/>
                </a:lnTo>
                <a:cubicBezTo>
                  <a:pt x="39822" y="38490"/>
                  <a:pt x="36447" y="40325"/>
                  <a:pt x="36829" y="43018"/>
                </a:cubicBezTo>
                <a:cubicBezTo>
                  <a:pt x="37203" y="45660"/>
                  <a:pt x="37433" y="48326"/>
                  <a:pt x="37952" y="50943"/>
                </a:cubicBezTo>
                <a:cubicBezTo>
                  <a:pt x="38184" y="52113"/>
                  <a:pt x="38335" y="53407"/>
                  <a:pt x="39074" y="54339"/>
                </a:cubicBezTo>
                <a:cubicBezTo>
                  <a:pt x="39917" y="55402"/>
                  <a:pt x="41319" y="55849"/>
                  <a:pt x="42441" y="56603"/>
                </a:cubicBezTo>
                <a:cubicBezTo>
                  <a:pt x="41319" y="56981"/>
                  <a:pt x="40257" y="57735"/>
                  <a:pt x="39074" y="57735"/>
                </a:cubicBezTo>
                <a:cubicBezTo>
                  <a:pt x="37891" y="57735"/>
                  <a:pt x="36862" y="56862"/>
                  <a:pt x="35707" y="56603"/>
                </a:cubicBezTo>
                <a:cubicBezTo>
                  <a:pt x="33485" y="56105"/>
                  <a:pt x="31217" y="55849"/>
                  <a:pt x="28972" y="55471"/>
                </a:cubicBezTo>
                <a:cubicBezTo>
                  <a:pt x="24482" y="55849"/>
                  <a:pt x="19834" y="55355"/>
                  <a:pt x="15502" y="56603"/>
                </a:cubicBezTo>
                <a:cubicBezTo>
                  <a:pt x="14205" y="56977"/>
                  <a:pt x="14211" y="59037"/>
                  <a:pt x="13257" y="60000"/>
                </a:cubicBezTo>
                <a:cubicBezTo>
                  <a:pt x="12303" y="60962"/>
                  <a:pt x="11012" y="61509"/>
                  <a:pt x="9890" y="62264"/>
                </a:cubicBezTo>
                <a:cubicBezTo>
                  <a:pt x="9516" y="63773"/>
                  <a:pt x="8767" y="65236"/>
                  <a:pt x="8767" y="66792"/>
                </a:cubicBezTo>
                <a:cubicBezTo>
                  <a:pt x="8767" y="69834"/>
                  <a:pt x="9096" y="72913"/>
                  <a:pt x="9890" y="75849"/>
                </a:cubicBezTo>
                <a:cubicBezTo>
                  <a:pt x="10245" y="77161"/>
                  <a:pt x="11119" y="78349"/>
                  <a:pt x="12135" y="79245"/>
                </a:cubicBezTo>
                <a:cubicBezTo>
                  <a:pt x="17888" y="84322"/>
                  <a:pt x="18040" y="83606"/>
                  <a:pt x="24482" y="84905"/>
                </a:cubicBezTo>
                <a:cubicBezTo>
                  <a:pt x="19992" y="85282"/>
                  <a:pt x="15478" y="85437"/>
                  <a:pt x="11012" y="86037"/>
                </a:cubicBezTo>
                <a:cubicBezTo>
                  <a:pt x="9839" y="86195"/>
                  <a:pt x="8782" y="86841"/>
                  <a:pt x="7645" y="87169"/>
                </a:cubicBezTo>
                <a:cubicBezTo>
                  <a:pt x="6161" y="87597"/>
                  <a:pt x="4652" y="87924"/>
                  <a:pt x="3155" y="88301"/>
                </a:cubicBezTo>
                <a:cubicBezTo>
                  <a:pt x="-1190" y="94876"/>
                  <a:pt x="-531" y="92353"/>
                  <a:pt x="2032" y="105282"/>
                </a:cubicBezTo>
                <a:cubicBezTo>
                  <a:pt x="2297" y="106617"/>
                  <a:pt x="3674" y="107462"/>
                  <a:pt x="4277" y="108679"/>
                </a:cubicBezTo>
                <a:cubicBezTo>
                  <a:pt x="4806" y="109746"/>
                  <a:pt x="4437" y="111381"/>
                  <a:pt x="5400" y="112075"/>
                </a:cubicBezTo>
                <a:cubicBezTo>
                  <a:pt x="7325" y="113462"/>
                  <a:pt x="10166" y="113015"/>
                  <a:pt x="12135" y="114339"/>
                </a:cubicBezTo>
                <a:cubicBezTo>
                  <a:pt x="13257" y="115094"/>
                  <a:pt x="14158" y="116484"/>
                  <a:pt x="15502" y="116603"/>
                </a:cubicBezTo>
                <a:cubicBezTo>
                  <a:pt x="27062" y="117632"/>
                  <a:pt x="38700" y="117358"/>
                  <a:pt x="50299" y="117735"/>
                </a:cubicBezTo>
                <a:cubicBezTo>
                  <a:pt x="55537" y="118113"/>
                  <a:pt x="60788" y="118340"/>
                  <a:pt x="66013" y="118867"/>
                </a:cubicBezTo>
                <a:cubicBezTo>
                  <a:pt x="68278" y="119096"/>
                  <a:pt x="70472" y="120000"/>
                  <a:pt x="72748" y="120000"/>
                </a:cubicBezTo>
                <a:cubicBezTo>
                  <a:pt x="84353" y="120000"/>
                  <a:pt x="95946" y="119245"/>
                  <a:pt x="107545" y="118867"/>
                </a:cubicBezTo>
                <a:cubicBezTo>
                  <a:pt x="116525" y="112830"/>
                  <a:pt x="105674" y="120754"/>
                  <a:pt x="113157" y="113207"/>
                </a:cubicBezTo>
                <a:cubicBezTo>
                  <a:pt x="114111" y="112245"/>
                  <a:pt x="115402" y="111698"/>
                  <a:pt x="116525" y="110943"/>
                </a:cubicBezTo>
                <a:cubicBezTo>
                  <a:pt x="117273" y="109811"/>
                  <a:pt x="118166" y="108764"/>
                  <a:pt x="118769" y="107547"/>
                </a:cubicBezTo>
                <a:cubicBezTo>
                  <a:pt x="120957" y="103135"/>
                  <a:pt x="119756" y="100566"/>
                  <a:pt x="118769" y="95094"/>
                </a:cubicBezTo>
                <a:cubicBezTo>
                  <a:pt x="118558" y="93920"/>
                  <a:pt x="118484" y="92541"/>
                  <a:pt x="117647" y="91698"/>
                </a:cubicBezTo>
                <a:cubicBezTo>
                  <a:pt x="117110" y="91156"/>
                  <a:pt x="109829" y="89443"/>
                  <a:pt x="109790" y="89433"/>
                </a:cubicBezTo>
                <a:cubicBezTo>
                  <a:pt x="103055" y="89811"/>
                  <a:pt x="96330" y="90565"/>
                  <a:pt x="89585" y="90565"/>
                </a:cubicBezTo>
                <a:cubicBezTo>
                  <a:pt x="85080" y="90565"/>
                  <a:pt x="98927" y="91255"/>
                  <a:pt x="103055" y="89433"/>
                </a:cubicBezTo>
                <a:cubicBezTo>
                  <a:pt x="105527" y="88343"/>
                  <a:pt x="107545" y="82641"/>
                  <a:pt x="107545" y="82641"/>
                </a:cubicBezTo>
                <a:cubicBezTo>
                  <a:pt x="107171" y="79245"/>
                  <a:pt x="106979" y="75823"/>
                  <a:pt x="106422" y="72452"/>
                </a:cubicBezTo>
                <a:cubicBezTo>
                  <a:pt x="106228" y="71275"/>
                  <a:pt x="106039" y="69988"/>
                  <a:pt x="105300" y="69056"/>
                </a:cubicBezTo>
                <a:cubicBezTo>
                  <a:pt x="104457" y="67994"/>
                  <a:pt x="103055" y="67547"/>
                  <a:pt x="101932" y="66792"/>
                </a:cubicBezTo>
                <a:cubicBezTo>
                  <a:pt x="95198" y="67169"/>
                  <a:pt x="88450" y="68489"/>
                  <a:pt x="81728" y="67924"/>
                </a:cubicBezTo>
                <a:cubicBezTo>
                  <a:pt x="79370" y="67726"/>
                  <a:pt x="86218" y="66415"/>
                  <a:pt x="88463" y="65660"/>
                </a:cubicBezTo>
                <a:cubicBezTo>
                  <a:pt x="93110" y="64098"/>
                  <a:pt x="90846" y="65189"/>
                  <a:pt x="95198" y="62264"/>
                </a:cubicBezTo>
                <a:cubicBezTo>
                  <a:pt x="96355" y="58761"/>
                  <a:pt x="97442" y="56060"/>
                  <a:pt x="97442" y="52075"/>
                </a:cubicBezTo>
                <a:cubicBezTo>
                  <a:pt x="97442" y="49407"/>
                  <a:pt x="96793" y="46776"/>
                  <a:pt x="96320" y="44150"/>
                </a:cubicBezTo>
                <a:cubicBezTo>
                  <a:pt x="95861" y="41605"/>
                  <a:pt x="95187" y="38029"/>
                  <a:pt x="92953" y="36226"/>
                </a:cubicBezTo>
                <a:cubicBezTo>
                  <a:pt x="92029" y="35480"/>
                  <a:pt x="90708" y="35471"/>
                  <a:pt x="89585" y="35094"/>
                </a:cubicBezTo>
                <a:cubicBezTo>
                  <a:pt x="89959" y="33962"/>
                  <a:pt x="90708" y="32891"/>
                  <a:pt x="90708" y="31698"/>
                </a:cubicBezTo>
                <a:cubicBezTo>
                  <a:pt x="90708" y="27905"/>
                  <a:pt x="90278" y="24104"/>
                  <a:pt x="89585" y="20377"/>
                </a:cubicBezTo>
                <a:cubicBezTo>
                  <a:pt x="89149" y="18031"/>
                  <a:pt x="88089" y="15849"/>
                  <a:pt x="87340" y="13584"/>
                </a:cubicBezTo>
                <a:cubicBezTo>
                  <a:pt x="86540" y="11162"/>
                  <a:pt x="86021" y="8599"/>
                  <a:pt x="83973" y="6792"/>
                </a:cubicBezTo>
                <a:cubicBezTo>
                  <a:pt x="81942" y="5000"/>
                  <a:pt x="79936" y="2264"/>
                  <a:pt x="77238" y="2264"/>
                </a:cubicBezTo>
                <a:lnTo>
                  <a:pt x="57034" y="0"/>
                </a:lnTo>
                <a:close/>
              </a:path>
            </a:pathLst>
          </a:custGeom>
          <a:solidFill>
            <a:srgbClr val="974806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Shape 660"/>
          <p:cNvSpPr/>
          <p:nvPr/>
        </p:nvSpPr>
        <p:spPr>
          <a:xfrm>
            <a:off x="6988548" y="3858567"/>
            <a:ext cx="987223" cy="101725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34" y="0"/>
                </a:moveTo>
                <a:cubicBezTo>
                  <a:pt x="59653" y="377"/>
                  <a:pt x="62434" y="141"/>
                  <a:pt x="64891" y="1132"/>
                </a:cubicBezTo>
                <a:cubicBezTo>
                  <a:pt x="66365" y="1726"/>
                  <a:pt x="67039" y="3503"/>
                  <a:pt x="68258" y="4528"/>
                </a:cubicBezTo>
                <a:cubicBezTo>
                  <a:pt x="69295" y="5399"/>
                  <a:pt x="70503" y="6037"/>
                  <a:pt x="71626" y="6792"/>
                </a:cubicBezTo>
                <a:cubicBezTo>
                  <a:pt x="72000" y="7924"/>
                  <a:pt x="72219" y="9121"/>
                  <a:pt x="72748" y="10188"/>
                </a:cubicBezTo>
                <a:cubicBezTo>
                  <a:pt x="73352" y="11405"/>
                  <a:pt x="74914" y="12226"/>
                  <a:pt x="74993" y="13584"/>
                </a:cubicBezTo>
                <a:cubicBezTo>
                  <a:pt x="75301" y="18872"/>
                  <a:pt x="75144" y="24295"/>
                  <a:pt x="73871" y="29433"/>
                </a:cubicBezTo>
                <a:cubicBezTo>
                  <a:pt x="73543" y="30753"/>
                  <a:pt x="71837" y="31496"/>
                  <a:pt x="70503" y="31698"/>
                </a:cubicBezTo>
                <a:cubicBezTo>
                  <a:pt x="64202" y="32651"/>
                  <a:pt x="57782" y="32452"/>
                  <a:pt x="51421" y="32830"/>
                </a:cubicBezTo>
                <a:lnTo>
                  <a:pt x="44686" y="35094"/>
                </a:lnTo>
                <a:lnTo>
                  <a:pt x="41319" y="36226"/>
                </a:lnTo>
                <a:cubicBezTo>
                  <a:pt x="39822" y="38490"/>
                  <a:pt x="36447" y="40325"/>
                  <a:pt x="36829" y="43018"/>
                </a:cubicBezTo>
                <a:cubicBezTo>
                  <a:pt x="37203" y="45660"/>
                  <a:pt x="37433" y="48326"/>
                  <a:pt x="37952" y="50943"/>
                </a:cubicBezTo>
                <a:cubicBezTo>
                  <a:pt x="38184" y="52113"/>
                  <a:pt x="38335" y="53407"/>
                  <a:pt x="39074" y="54339"/>
                </a:cubicBezTo>
                <a:cubicBezTo>
                  <a:pt x="39917" y="55402"/>
                  <a:pt x="41319" y="55849"/>
                  <a:pt x="42441" y="56603"/>
                </a:cubicBezTo>
                <a:cubicBezTo>
                  <a:pt x="41319" y="56981"/>
                  <a:pt x="40257" y="57735"/>
                  <a:pt x="39074" y="57735"/>
                </a:cubicBezTo>
                <a:cubicBezTo>
                  <a:pt x="37891" y="57735"/>
                  <a:pt x="36862" y="56862"/>
                  <a:pt x="35707" y="56603"/>
                </a:cubicBezTo>
                <a:cubicBezTo>
                  <a:pt x="33485" y="56105"/>
                  <a:pt x="31217" y="55849"/>
                  <a:pt x="28972" y="55471"/>
                </a:cubicBezTo>
                <a:cubicBezTo>
                  <a:pt x="24482" y="55849"/>
                  <a:pt x="19834" y="55355"/>
                  <a:pt x="15502" y="56603"/>
                </a:cubicBezTo>
                <a:cubicBezTo>
                  <a:pt x="14205" y="56977"/>
                  <a:pt x="14211" y="59037"/>
                  <a:pt x="13257" y="60000"/>
                </a:cubicBezTo>
                <a:cubicBezTo>
                  <a:pt x="12303" y="60962"/>
                  <a:pt x="11012" y="61509"/>
                  <a:pt x="9890" y="62264"/>
                </a:cubicBezTo>
                <a:cubicBezTo>
                  <a:pt x="9516" y="63773"/>
                  <a:pt x="8767" y="65236"/>
                  <a:pt x="8767" y="66792"/>
                </a:cubicBezTo>
                <a:cubicBezTo>
                  <a:pt x="8767" y="69834"/>
                  <a:pt x="9096" y="72913"/>
                  <a:pt x="9890" y="75849"/>
                </a:cubicBezTo>
                <a:cubicBezTo>
                  <a:pt x="10245" y="77161"/>
                  <a:pt x="11119" y="78349"/>
                  <a:pt x="12135" y="79245"/>
                </a:cubicBezTo>
                <a:cubicBezTo>
                  <a:pt x="17888" y="84322"/>
                  <a:pt x="18040" y="83606"/>
                  <a:pt x="24482" y="84905"/>
                </a:cubicBezTo>
                <a:cubicBezTo>
                  <a:pt x="19992" y="85282"/>
                  <a:pt x="15478" y="85437"/>
                  <a:pt x="11012" y="86037"/>
                </a:cubicBezTo>
                <a:cubicBezTo>
                  <a:pt x="9839" y="86195"/>
                  <a:pt x="8782" y="86841"/>
                  <a:pt x="7645" y="87169"/>
                </a:cubicBezTo>
                <a:cubicBezTo>
                  <a:pt x="6161" y="87597"/>
                  <a:pt x="4652" y="87924"/>
                  <a:pt x="3155" y="88301"/>
                </a:cubicBezTo>
                <a:cubicBezTo>
                  <a:pt x="-1190" y="94876"/>
                  <a:pt x="-531" y="92353"/>
                  <a:pt x="2032" y="105282"/>
                </a:cubicBezTo>
                <a:cubicBezTo>
                  <a:pt x="2297" y="106617"/>
                  <a:pt x="3674" y="107462"/>
                  <a:pt x="4277" y="108679"/>
                </a:cubicBezTo>
                <a:cubicBezTo>
                  <a:pt x="4806" y="109746"/>
                  <a:pt x="4437" y="111381"/>
                  <a:pt x="5400" y="112075"/>
                </a:cubicBezTo>
                <a:cubicBezTo>
                  <a:pt x="7325" y="113462"/>
                  <a:pt x="10166" y="113015"/>
                  <a:pt x="12135" y="114339"/>
                </a:cubicBezTo>
                <a:cubicBezTo>
                  <a:pt x="13257" y="115094"/>
                  <a:pt x="14158" y="116484"/>
                  <a:pt x="15502" y="116603"/>
                </a:cubicBezTo>
                <a:cubicBezTo>
                  <a:pt x="27062" y="117632"/>
                  <a:pt x="38700" y="117358"/>
                  <a:pt x="50299" y="117735"/>
                </a:cubicBezTo>
                <a:cubicBezTo>
                  <a:pt x="55537" y="118113"/>
                  <a:pt x="60788" y="118340"/>
                  <a:pt x="66013" y="118867"/>
                </a:cubicBezTo>
                <a:cubicBezTo>
                  <a:pt x="68278" y="119096"/>
                  <a:pt x="70472" y="120000"/>
                  <a:pt x="72748" y="120000"/>
                </a:cubicBezTo>
                <a:cubicBezTo>
                  <a:pt x="84353" y="120000"/>
                  <a:pt x="95946" y="119245"/>
                  <a:pt x="107545" y="118867"/>
                </a:cubicBezTo>
                <a:cubicBezTo>
                  <a:pt x="116525" y="112830"/>
                  <a:pt x="105674" y="120754"/>
                  <a:pt x="113157" y="113207"/>
                </a:cubicBezTo>
                <a:cubicBezTo>
                  <a:pt x="114111" y="112245"/>
                  <a:pt x="115402" y="111698"/>
                  <a:pt x="116525" y="110943"/>
                </a:cubicBezTo>
                <a:cubicBezTo>
                  <a:pt x="117273" y="109811"/>
                  <a:pt x="118166" y="108764"/>
                  <a:pt x="118769" y="107547"/>
                </a:cubicBezTo>
                <a:cubicBezTo>
                  <a:pt x="120957" y="103135"/>
                  <a:pt x="119756" y="100566"/>
                  <a:pt x="118769" y="95094"/>
                </a:cubicBezTo>
                <a:cubicBezTo>
                  <a:pt x="118558" y="93920"/>
                  <a:pt x="118484" y="92541"/>
                  <a:pt x="117647" y="91698"/>
                </a:cubicBezTo>
                <a:cubicBezTo>
                  <a:pt x="117110" y="91156"/>
                  <a:pt x="109829" y="89443"/>
                  <a:pt x="109790" y="89433"/>
                </a:cubicBezTo>
                <a:cubicBezTo>
                  <a:pt x="103055" y="89811"/>
                  <a:pt x="96330" y="90565"/>
                  <a:pt x="89585" y="90565"/>
                </a:cubicBezTo>
                <a:cubicBezTo>
                  <a:pt x="85080" y="90565"/>
                  <a:pt x="98927" y="91255"/>
                  <a:pt x="103055" y="89433"/>
                </a:cubicBezTo>
                <a:cubicBezTo>
                  <a:pt x="105527" y="88343"/>
                  <a:pt x="107545" y="82641"/>
                  <a:pt x="107545" y="82641"/>
                </a:cubicBezTo>
                <a:cubicBezTo>
                  <a:pt x="107171" y="79245"/>
                  <a:pt x="106979" y="75823"/>
                  <a:pt x="106422" y="72452"/>
                </a:cubicBezTo>
                <a:cubicBezTo>
                  <a:pt x="106228" y="71275"/>
                  <a:pt x="106039" y="69988"/>
                  <a:pt x="105300" y="69056"/>
                </a:cubicBezTo>
                <a:cubicBezTo>
                  <a:pt x="104457" y="67994"/>
                  <a:pt x="103055" y="67547"/>
                  <a:pt x="101932" y="66792"/>
                </a:cubicBezTo>
                <a:cubicBezTo>
                  <a:pt x="95198" y="67169"/>
                  <a:pt x="88450" y="68489"/>
                  <a:pt x="81728" y="67924"/>
                </a:cubicBezTo>
                <a:cubicBezTo>
                  <a:pt x="79370" y="67726"/>
                  <a:pt x="86218" y="66415"/>
                  <a:pt x="88463" y="65660"/>
                </a:cubicBezTo>
                <a:cubicBezTo>
                  <a:pt x="93110" y="64098"/>
                  <a:pt x="90846" y="65189"/>
                  <a:pt x="95198" y="62264"/>
                </a:cubicBezTo>
                <a:cubicBezTo>
                  <a:pt x="96355" y="58761"/>
                  <a:pt x="97442" y="56060"/>
                  <a:pt x="97442" y="52075"/>
                </a:cubicBezTo>
                <a:cubicBezTo>
                  <a:pt x="97442" y="49407"/>
                  <a:pt x="96793" y="46776"/>
                  <a:pt x="96320" y="44150"/>
                </a:cubicBezTo>
                <a:cubicBezTo>
                  <a:pt x="95861" y="41605"/>
                  <a:pt x="95187" y="38029"/>
                  <a:pt x="92953" y="36226"/>
                </a:cubicBezTo>
                <a:cubicBezTo>
                  <a:pt x="92029" y="35480"/>
                  <a:pt x="90708" y="35471"/>
                  <a:pt x="89585" y="35094"/>
                </a:cubicBezTo>
                <a:cubicBezTo>
                  <a:pt x="89959" y="33962"/>
                  <a:pt x="90708" y="32891"/>
                  <a:pt x="90708" y="31698"/>
                </a:cubicBezTo>
                <a:cubicBezTo>
                  <a:pt x="90708" y="27905"/>
                  <a:pt x="90278" y="24104"/>
                  <a:pt x="89585" y="20377"/>
                </a:cubicBezTo>
                <a:cubicBezTo>
                  <a:pt x="89149" y="18031"/>
                  <a:pt x="88089" y="15849"/>
                  <a:pt x="87340" y="13584"/>
                </a:cubicBezTo>
                <a:cubicBezTo>
                  <a:pt x="86540" y="11162"/>
                  <a:pt x="86021" y="8599"/>
                  <a:pt x="83973" y="6792"/>
                </a:cubicBezTo>
                <a:cubicBezTo>
                  <a:pt x="81942" y="5000"/>
                  <a:pt x="79936" y="2264"/>
                  <a:pt x="77238" y="2264"/>
                </a:cubicBezTo>
                <a:lnTo>
                  <a:pt x="57034" y="0"/>
                </a:lnTo>
                <a:close/>
              </a:path>
            </a:pathLst>
          </a:custGeom>
          <a:solidFill>
            <a:srgbClr val="974806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Shape 661"/>
          <p:cNvSpPr/>
          <p:nvPr/>
        </p:nvSpPr>
        <p:spPr>
          <a:xfrm>
            <a:off x="5807947" y="3435554"/>
            <a:ext cx="2975275" cy="14402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727" y="697"/>
                </a:moveTo>
                <a:cubicBezTo>
                  <a:pt x="6617" y="1860"/>
                  <a:pt x="6574" y="3060"/>
                  <a:pt x="6396" y="4185"/>
                </a:cubicBezTo>
                <a:cubicBezTo>
                  <a:pt x="6240" y="5172"/>
                  <a:pt x="5907" y="6002"/>
                  <a:pt x="5734" y="6975"/>
                </a:cubicBezTo>
                <a:cubicBezTo>
                  <a:pt x="5574" y="7873"/>
                  <a:pt x="5528" y="8844"/>
                  <a:pt x="5403" y="9766"/>
                </a:cubicBezTo>
                <a:cubicBezTo>
                  <a:pt x="5307" y="10473"/>
                  <a:pt x="5150" y="11142"/>
                  <a:pt x="5071" y="11858"/>
                </a:cubicBezTo>
                <a:cubicBezTo>
                  <a:pt x="4818" y="14169"/>
                  <a:pt x="4630" y="16509"/>
                  <a:pt x="4409" y="18834"/>
                </a:cubicBezTo>
                <a:cubicBezTo>
                  <a:pt x="4299" y="19997"/>
                  <a:pt x="4256" y="21197"/>
                  <a:pt x="4078" y="22322"/>
                </a:cubicBezTo>
                <a:cubicBezTo>
                  <a:pt x="3967" y="23020"/>
                  <a:pt x="3825" y="23698"/>
                  <a:pt x="3747" y="24415"/>
                </a:cubicBezTo>
                <a:cubicBezTo>
                  <a:pt x="3493" y="26726"/>
                  <a:pt x="3357" y="29090"/>
                  <a:pt x="3084" y="31391"/>
                </a:cubicBezTo>
                <a:cubicBezTo>
                  <a:pt x="2974" y="32321"/>
                  <a:pt x="2878" y="33259"/>
                  <a:pt x="2753" y="34181"/>
                </a:cubicBezTo>
                <a:cubicBezTo>
                  <a:pt x="2657" y="34888"/>
                  <a:pt x="2500" y="35557"/>
                  <a:pt x="2422" y="36274"/>
                </a:cubicBezTo>
                <a:cubicBezTo>
                  <a:pt x="2169" y="38584"/>
                  <a:pt x="1919" y="40902"/>
                  <a:pt x="1759" y="43250"/>
                </a:cubicBezTo>
                <a:cubicBezTo>
                  <a:pt x="1649" y="44877"/>
                  <a:pt x="1568" y="46515"/>
                  <a:pt x="1428" y="48133"/>
                </a:cubicBezTo>
                <a:cubicBezTo>
                  <a:pt x="1262" y="50060"/>
                  <a:pt x="1050" y="51223"/>
                  <a:pt x="766" y="53016"/>
                </a:cubicBezTo>
                <a:cubicBezTo>
                  <a:pt x="655" y="54644"/>
                  <a:pt x="574" y="56281"/>
                  <a:pt x="435" y="57899"/>
                </a:cubicBezTo>
                <a:cubicBezTo>
                  <a:pt x="353" y="58842"/>
                  <a:pt x="103" y="59731"/>
                  <a:pt x="103" y="60689"/>
                </a:cubicBezTo>
                <a:cubicBezTo>
                  <a:pt x="103" y="60719"/>
                  <a:pt x="-387" y="83172"/>
                  <a:pt x="766" y="92081"/>
                </a:cubicBezTo>
                <a:cubicBezTo>
                  <a:pt x="949" y="93499"/>
                  <a:pt x="1207" y="94871"/>
                  <a:pt x="1428" y="96266"/>
                </a:cubicBezTo>
                <a:lnTo>
                  <a:pt x="1759" y="98359"/>
                </a:lnTo>
                <a:cubicBezTo>
                  <a:pt x="1978" y="99737"/>
                  <a:pt x="2169" y="101561"/>
                  <a:pt x="2753" y="102544"/>
                </a:cubicBezTo>
                <a:cubicBezTo>
                  <a:pt x="3026" y="103004"/>
                  <a:pt x="3415" y="103009"/>
                  <a:pt x="3747" y="103242"/>
                </a:cubicBezTo>
                <a:cubicBezTo>
                  <a:pt x="5630" y="107209"/>
                  <a:pt x="3817" y="104013"/>
                  <a:pt x="5734" y="106032"/>
                </a:cubicBezTo>
                <a:cubicBezTo>
                  <a:pt x="7812" y="108220"/>
                  <a:pt x="5536" y="106784"/>
                  <a:pt x="8052" y="108823"/>
                </a:cubicBezTo>
                <a:cubicBezTo>
                  <a:pt x="9030" y="109614"/>
                  <a:pt x="9996" y="110603"/>
                  <a:pt x="11033" y="110915"/>
                </a:cubicBezTo>
                <a:cubicBezTo>
                  <a:pt x="14341" y="111911"/>
                  <a:pt x="12576" y="111431"/>
                  <a:pt x="16332" y="112310"/>
                </a:cubicBezTo>
                <a:cubicBezTo>
                  <a:pt x="23483" y="115657"/>
                  <a:pt x="14141" y="111617"/>
                  <a:pt x="24281" y="114403"/>
                </a:cubicBezTo>
                <a:cubicBezTo>
                  <a:pt x="25184" y="114651"/>
                  <a:pt x="26029" y="115539"/>
                  <a:pt x="26931" y="115798"/>
                </a:cubicBezTo>
                <a:cubicBezTo>
                  <a:pt x="27931" y="116086"/>
                  <a:pt x="36708" y="117144"/>
                  <a:pt x="37198" y="117194"/>
                </a:cubicBezTo>
                <a:cubicBezTo>
                  <a:pt x="43098" y="117785"/>
                  <a:pt x="49910" y="118192"/>
                  <a:pt x="55746" y="118589"/>
                </a:cubicBezTo>
                <a:cubicBezTo>
                  <a:pt x="61266" y="120250"/>
                  <a:pt x="59763" y="119984"/>
                  <a:pt x="69325" y="119984"/>
                </a:cubicBezTo>
                <a:cubicBezTo>
                  <a:pt x="74074" y="119984"/>
                  <a:pt x="78820" y="119519"/>
                  <a:pt x="83567" y="119286"/>
                </a:cubicBezTo>
                <a:cubicBezTo>
                  <a:pt x="94808" y="113367"/>
                  <a:pt x="83061" y="119323"/>
                  <a:pt x="115363" y="117891"/>
                </a:cubicBezTo>
                <a:cubicBezTo>
                  <a:pt x="115712" y="117876"/>
                  <a:pt x="116051" y="117551"/>
                  <a:pt x="116356" y="117194"/>
                </a:cubicBezTo>
                <a:cubicBezTo>
                  <a:pt x="117052" y="116379"/>
                  <a:pt x="118343" y="114403"/>
                  <a:pt x="118343" y="114403"/>
                </a:cubicBezTo>
                <a:cubicBezTo>
                  <a:pt x="119176" y="109143"/>
                  <a:pt x="118053" y="115627"/>
                  <a:pt x="119337" y="110218"/>
                </a:cubicBezTo>
                <a:cubicBezTo>
                  <a:pt x="119677" y="108787"/>
                  <a:pt x="119873" y="105964"/>
                  <a:pt x="120000" y="104637"/>
                </a:cubicBezTo>
                <a:cubicBezTo>
                  <a:pt x="119978" y="102887"/>
                  <a:pt x="119717" y="71919"/>
                  <a:pt x="119337" y="64177"/>
                </a:cubicBezTo>
                <a:cubicBezTo>
                  <a:pt x="119221" y="61818"/>
                  <a:pt x="118896" y="59527"/>
                  <a:pt x="118675" y="57201"/>
                </a:cubicBezTo>
                <a:cubicBezTo>
                  <a:pt x="118406" y="54370"/>
                  <a:pt x="118165" y="51547"/>
                  <a:pt x="117681" y="48830"/>
                </a:cubicBezTo>
                <a:cubicBezTo>
                  <a:pt x="117472" y="47658"/>
                  <a:pt x="117260" y="46487"/>
                  <a:pt x="117019" y="45342"/>
                </a:cubicBezTo>
                <a:cubicBezTo>
                  <a:pt x="116818" y="44392"/>
                  <a:pt x="116530" y="43526"/>
                  <a:pt x="116356" y="42552"/>
                </a:cubicBezTo>
                <a:cubicBezTo>
                  <a:pt x="115866" y="39798"/>
                  <a:pt x="115473" y="36971"/>
                  <a:pt x="115031" y="34181"/>
                </a:cubicBezTo>
                <a:cubicBezTo>
                  <a:pt x="114811" y="32786"/>
                  <a:pt x="114756" y="31219"/>
                  <a:pt x="114369" y="29996"/>
                </a:cubicBezTo>
                <a:lnTo>
                  <a:pt x="113707" y="27903"/>
                </a:lnTo>
                <a:cubicBezTo>
                  <a:pt x="113596" y="26740"/>
                  <a:pt x="113524" y="25559"/>
                  <a:pt x="113375" y="24415"/>
                </a:cubicBezTo>
                <a:cubicBezTo>
                  <a:pt x="113192" y="22996"/>
                  <a:pt x="112882" y="21656"/>
                  <a:pt x="112713" y="20229"/>
                </a:cubicBezTo>
                <a:cubicBezTo>
                  <a:pt x="112452" y="18031"/>
                  <a:pt x="112407" y="17348"/>
                  <a:pt x="112051" y="15346"/>
                </a:cubicBezTo>
                <a:cubicBezTo>
                  <a:pt x="110668" y="7581"/>
                  <a:pt x="112117" y="16466"/>
                  <a:pt x="110726" y="7673"/>
                </a:cubicBezTo>
                <a:cubicBezTo>
                  <a:pt x="110726" y="7673"/>
                  <a:pt x="110063" y="3488"/>
                  <a:pt x="110063" y="3487"/>
                </a:cubicBezTo>
                <a:cubicBezTo>
                  <a:pt x="109278" y="1008"/>
                  <a:pt x="109401" y="2233"/>
                  <a:pt x="109401" y="0"/>
                </a:cubicBezTo>
              </a:path>
            </a:pathLst>
          </a:custGeom>
          <a:noFill/>
          <a:ln w="762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Shape 662"/>
          <p:cNvSpPr/>
          <p:nvPr/>
        </p:nvSpPr>
        <p:spPr>
          <a:xfrm rot="-171476">
            <a:off x="6289389" y="4033388"/>
            <a:ext cx="730217" cy="7876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34" y="0"/>
                </a:moveTo>
                <a:cubicBezTo>
                  <a:pt x="59653" y="377"/>
                  <a:pt x="62434" y="141"/>
                  <a:pt x="64891" y="1132"/>
                </a:cubicBezTo>
                <a:cubicBezTo>
                  <a:pt x="66365" y="1726"/>
                  <a:pt x="67039" y="3503"/>
                  <a:pt x="68258" y="4528"/>
                </a:cubicBezTo>
                <a:cubicBezTo>
                  <a:pt x="69295" y="5399"/>
                  <a:pt x="70503" y="6037"/>
                  <a:pt x="71626" y="6792"/>
                </a:cubicBezTo>
                <a:cubicBezTo>
                  <a:pt x="72000" y="7924"/>
                  <a:pt x="72219" y="9121"/>
                  <a:pt x="72748" y="10188"/>
                </a:cubicBezTo>
                <a:cubicBezTo>
                  <a:pt x="73352" y="11405"/>
                  <a:pt x="74914" y="12226"/>
                  <a:pt x="74993" y="13584"/>
                </a:cubicBezTo>
                <a:cubicBezTo>
                  <a:pt x="75301" y="18872"/>
                  <a:pt x="75144" y="24295"/>
                  <a:pt x="73871" y="29433"/>
                </a:cubicBezTo>
                <a:cubicBezTo>
                  <a:pt x="73543" y="30753"/>
                  <a:pt x="71837" y="31496"/>
                  <a:pt x="70503" y="31698"/>
                </a:cubicBezTo>
                <a:cubicBezTo>
                  <a:pt x="64202" y="32651"/>
                  <a:pt x="57782" y="32452"/>
                  <a:pt x="51421" y="32830"/>
                </a:cubicBezTo>
                <a:lnTo>
                  <a:pt x="44686" y="35094"/>
                </a:lnTo>
                <a:lnTo>
                  <a:pt x="41319" y="36226"/>
                </a:lnTo>
                <a:cubicBezTo>
                  <a:pt x="39822" y="38490"/>
                  <a:pt x="36447" y="40325"/>
                  <a:pt x="36829" y="43018"/>
                </a:cubicBezTo>
                <a:cubicBezTo>
                  <a:pt x="37203" y="45660"/>
                  <a:pt x="37433" y="48326"/>
                  <a:pt x="37952" y="50943"/>
                </a:cubicBezTo>
                <a:cubicBezTo>
                  <a:pt x="38184" y="52113"/>
                  <a:pt x="38335" y="53407"/>
                  <a:pt x="39074" y="54339"/>
                </a:cubicBezTo>
                <a:cubicBezTo>
                  <a:pt x="39917" y="55402"/>
                  <a:pt x="41319" y="55849"/>
                  <a:pt x="42441" y="56603"/>
                </a:cubicBezTo>
                <a:cubicBezTo>
                  <a:pt x="41319" y="56981"/>
                  <a:pt x="40257" y="57735"/>
                  <a:pt x="39074" y="57735"/>
                </a:cubicBezTo>
                <a:cubicBezTo>
                  <a:pt x="37891" y="57735"/>
                  <a:pt x="36862" y="56862"/>
                  <a:pt x="35707" y="56603"/>
                </a:cubicBezTo>
                <a:cubicBezTo>
                  <a:pt x="33485" y="56105"/>
                  <a:pt x="31217" y="55849"/>
                  <a:pt x="28972" y="55471"/>
                </a:cubicBezTo>
                <a:cubicBezTo>
                  <a:pt x="24482" y="55849"/>
                  <a:pt x="19834" y="55355"/>
                  <a:pt x="15502" y="56603"/>
                </a:cubicBezTo>
                <a:cubicBezTo>
                  <a:pt x="14205" y="56977"/>
                  <a:pt x="14211" y="59037"/>
                  <a:pt x="13257" y="60000"/>
                </a:cubicBezTo>
                <a:cubicBezTo>
                  <a:pt x="12303" y="60962"/>
                  <a:pt x="11012" y="61509"/>
                  <a:pt x="9890" y="62264"/>
                </a:cubicBezTo>
                <a:cubicBezTo>
                  <a:pt x="9516" y="63773"/>
                  <a:pt x="8767" y="65236"/>
                  <a:pt x="8767" y="66792"/>
                </a:cubicBezTo>
                <a:cubicBezTo>
                  <a:pt x="8767" y="69834"/>
                  <a:pt x="9096" y="72913"/>
                  <a:pt x="9890" y="75849"/>
                </a:cubicBezTo>
                <a:cubicBezTo>
                  <a:pt x="10245" y="77161"/>
                  <a:pt x="11119" y="78349"/>
                  <a:pt x="12135" y="79245"/>
                </a:cubicBezTo>
                <a:cubicBezTo>
                  <a:pt x="17888" y="84322"/>
                  <a:pt x="18040" y="83606"/>
                  <a:pt x="24482" y="84905"/>
                </a:cubicBezTo>
                <a:cubicBezTo>
                  <a:pt x="19992" y="85282"/>
                  <a:pt x="15478" y="85437"/>
                  <a:pt x="11012" y="86037"/>
                </a:cubicBezTo>
                <a:cubicBezTo>
                  <a:pt x="9839" y="86195"/>
                  <a:pt x="8782" y="86841"/>
                  <a:pt x="7645" y="87169"/>
                </a:cubicBezTo>
                <a:cubicBezTo>
                  <a:pt x="6161" y="87597"/>
                  <a:pt x="4652" y="87924"/>
                  <a:pt x="3155" y="88301"/>
                </a:cubicBezTo>
                <a:cubicBezTo>
                  <a:pt x="-1190" y="94876"/>
                  <a:pt x="-531" y="92353"/>
                  <a:pt x="2032" y="105282"/>
                </a:cubicBezTo>
                <a:cubicBezTo>
                  <a:pt x="2297" y="106617"/>
                  <a:pt x="3674" y="107462"/>
                  <a:pt x="4277" y="108679"/>
                </a:cubicBezTo>
                <a:cubicBezTo>
                  <a:pt x="4806" y="109746"/>
                  <a:pt x="4437" y="111381"/>
                  <a:pt x="5400" y="112075"/>
                </a:cubicBezTo>
                <a:cubicBezTo>
                  <a:pt x="7325" y="113462"/>
                  <a:pt x="10166" y="113015"/>
                  <a:pt x="12135" y="114339"/>
                </a:cubicBezTo>
                <a:cubicBezTo>
                  <a:pt x="13257" y="115094"/>
                  <a:pt x="14158" y="116484"/>
                  <a:pt x="15502" y="116603"/>
                </a:cubicBezTo>
                <a:cubicBezTo>
                  <a:pt x="27062" y="117632"/>
                  <a:pt x="38700" y="117358"/>
                  <a:pt x="50299" y="117735"/>
                </a:cubicBezTo>
                <a:cubicBezTo>
                  <a:pt x="55537" y="118113"/>
                  <a:pt x="60788" y="118340"/>
                  <a:pt x="66013" y="118867"/>
                </a:cubicBezTo>
                <a:cubicBezTo>
                  <a:pt x="68278" y="119096"/>
                  <a:pt x="70472" y="120000"/>
                  <a:pt x="72748" y="120000"/>
                </a:cubicBezTo>
                <a:cubicBezTo>
                  <a:pt x="84353" y="120000"/>
                  <a:pt x="95946" y="119245"/>
                  <a:pt x="107545" y="118867"/>
                </a:cubicBezTo>
                <a:cubicBezTo>
                  <a:pt x="116525" y="112830"/>
                  <a:pt x="105674" y="120754"/>
                  <a:pt x="113157" y="113207"/>
                </a:cubicBezTo>
                <a:cubicBezTo>
                  <a:pt x="114111" y="112245"/>
                  <a:pt x="115402" y="111698"/>
                  <a:pt x="116525" y="110943"/>
                </a:cubicBezTo>
                <a:cubicBezTo>
                  <a:pt x="117273" y="109811"/>
                  <a:pt x="118166" y="108764"/>
                  <a:pt x="118769" y="107547"/>
                </a:cubicBezTo>
                <a:cubicBezTo>
                  <a:pt x="120957" y="103135"/>
                  <a:pt x="119756" y="100566"/>
                  <a:pt x="118769" y="95094"/>
                </a:cubicBezTo>
                <a:cubicBezTo>
                  <a:pt x="118558" y="93920"/>
                  <a:pt x="118484" y="92541"/>
                  <a:pt x="117647" y="91698"/>
                </a:cubicBezTo>
                <a:cubicBezTo>
                  <a:pt x="117110" y="91156"/>
                  <a:pt x="109829" y="89443"/>
                  <a:pt x="109790" y="89433"/>
                </a:cubicBezTo>
                <a:cubicBezTo>
                  <a:pt x="103055" y="89811"/>
                  <a:pt x="96330" y="90565"/>
                  <a:pt x="89585" y="90565"/>
                </a:cubicBezTo>
                <a:cubicBezTo>
                  <a:pt x="85080" y="90565"/>
                  <a:pt x="98927" y="91255"/>
                  <a:pt x="103055" y="89433"/>
                </a:cubicBezTo>
                <a:cubicBezTo>
                  <a:pt x="105527" y="88343"/>
                  <a:pt x="107545" y="82641"/>
                  <a:pt x="107545" y="82641"/>
                </a:cubicBezTo>
                <a:cubicBezTo>
                  <a:pt x="107171" y="79245"/>
                  <a:pt x="106979" y="75823"/>
                  <a:pt x="106422" y="72452"/>
                </a:cubicBezTo>
                <a:cubicBezTo>
                  <a:pt x="106228" y="71275"/>
                  <a:pt x="106039" y="69988"/>
                  <a:pt x="105300" y="69056"/>
                </a:cubicBezTo>
                <a:cubicBezTo>
                  <a:pt x="104457" y="67994"/>
                  <a:pt x="103055" y="67547"/>
                  <a:pt x="101932" y="66792"/>
                </a:cubicBezTo>
                <a:cubicBezTo>
                  <a:pt x="95198" y="67169"/>
                  <a:pt x="88450" y="68489"/>
                  <a:pt x="81728" y="67924"/>
                </a:cubicBezTo>
                <a:cubicBezTo>
                  <a:pt x="79370" y="67726"/>
                  <a:pt x="86218" y="66415"/>
                  <a:pt x="88463" y="65660"/>
                </a:cubicBezTo>
                <a:cubicBezTo>
                  <a:pt x="93110" y="64098"/>
                  <a:pt x="90846" y="65189"/>
                  <a:pt x="95198" y="62264"/>
                </a:cubicBezTo>
                <a:cubicBezTo>
                  <a:pt x="96355" y="58761"/>
                  <a:pt x="97442" y="56060"/>
                  <a:pt x="97442" y="52075"/>
                </a:cubicBezTo>
                <a:cubicBezTo>
                  <a:pt x="97442" y="49407"/>
                  <a:pt x="96793" y="46776"/>
                  <a:pt x="96320" y="44150"/>
                </a:cubicBezTo>
                <a:cubicBezTo>
                  <a:pt x="95861" y="41605"/>
                  <a:pt x="95187" y="38029"/>
                  <a:pt x="92953" y="36226"/>
                </a:cubicBezTo>
                <a:cubicBezTo>
                  <a:pt x="92029" y="35480"/>
                  <a:pt x="90708" y="35471"/>
                  <a:pt x="89585" y="35094"/>
                </a:cubicBezTo>
                <a:cubicBezTo>
                  <a:pt x="89959" y="33962"/>
                  <a:pt x="90708" y="32891"/>
                  <a:pt x="90708" y="31698"/>
                </a:cubicBezTo>
                <a:cubicBezTo>
                  <a:pt x="90708" y="27905"/>
                  <a:pt x="90278" y="24104"/>
                  <a:pt x="89585" y="20377"/>
                </a:cubicBezTo>
                <a:cubicBezTo>
                  <a:pt x="89149" y="18031"/>
                  <a:pt x="88089" y="15849"/>
                  <a:pt x="87340" y="13584"/>
                </a:cubicBezTo>
                <a:cubicBezTo>
                  <a:pt x="86540" y="11162"/>
                  <a:pt x="86021" y="8599"/>
                  <a:pt x="83973" y="6792"/>
                </a:cubicBezTo>
                <a:cubicBezTo>
                  <a:pt x="81942" y="5000"/>
                  <a:pt x="79936" y="2264"/>
                  <a:pt x="77238" y="2264"/>
                </a:cubicBezTo>
                <a:lnTo>
                  <a:pt x="57034" y="0"/>
                </a:lnTo>
                <a:close/>
              </a:path>
            </a:pathLst>
          </a:custGeom>
          <a:solidFill>
            <a:srgbClr val="974806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Shape 663"/>
          <p:cNvSpPr/>
          <p:nvPr/>
        </p:nvSpPr>
        <p:spPr>
          <a:xfrm rot="-1116826" flipH="1">
            <a:off x="7335567" y="4167689"/>
            <a:ext cx="573620" cy="6402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034" y="0"/>
                </a:moveTo>
                <a:cubicBezTo>
                  <a:pt x="59653" y="377"/>
                  <a:pt x="62434" y="141"/>
                  <a:pt x="64891" y="1132"/>
                </a:cubicBezTo>
                <a:cubicBezTo>
                  <a:pt x="66365" y="1726"/>
                  <a:pt x="67039" y="3503"/>
                  <a:pt x="68258" y="4528"/>
                </a:cubicBezTo>
                <a:cubicBezTo>
                  <a:pt x="69295" y="5399"/>
                  <a:pt x="70503" y="6037"/>
                  <a:pt x="71626" y="6792"/>
                </a:cubicBezTo>
                <a:cubicBezTo>
                  <a:pt x="72000" y="7924"/>
                  <a:pt x="72219" y="9121"/>
                  <a:pt x="72748" y="10188"/>
                </a:cubicBezTo>
                <a:cubicBezTo>
                  <a:pt x="73352" y="11405"/>
                  <a:pt x="74914" y="12226"/>
                  <a:pt x="74993" y="13584"/>
                </a:cubicBezTo>
                <a:cubicBezTo>
                  <a:pt x="75301" y="18872"/>
                  <a:pt x="75144" y="24295"/>
                  <a:pt x="73871" y="29433"/>
                </a:cubicBezTo>
                <a:cubicBezTo>
                  <a:pt x="73543" y="30753"/>
                  <a:pt x="71837" y="31496"/>
                  <a:pt x="70503" y="31698"/>
                </a:cubicBezTo>
                <a:cubicBezTo>
                  <a:pt x="64202" y="32651"/>
                  <a:pt x="57782" y="32452"/>
                  <a:pt x="51421" y="32830"/>
                </a:cubicBezTo>
                <a:lnTo>
                  <a:pt x="44686" y="35094"/>
                </a:lnTo>
                <a:lnTo>
                  <a:pt x="41319" y="36226"/>
                </a:lnTo>
                <a:cubicBezTo>
                  <a:pt x="39822" y="38490"/>
                  <a:pt x="36447" y="40325"/>
                  <a:pt x="36829" y="43018"/>
                </a:cubicBezTo>
                <a:cubicBezTo>
                  <a:pt x="37203" y="45660"/>
                  <a:pt x="37433" y="48326"/>
                  <a:pt x="37952" y="50943"/>
                </a:cubicBezTo>
                <a:cubicBezTo>
                  <a:pt x="38184" y="52113"/>
                  <a:pt x="38335" y="53407"/>
                  <a:pt x="39074" y="54339"/>
                </a:cubicBezTo>
                <a:cubicBezTo>
                  <a:pt x="39917" y="55402"/>
                  <a:pt x="41319" y="55849"/>
                  <a:pt x="42441" y="56603"/>
                </a:cubicBezTo>
                <a:cubicBezTo>
                  <a:pt x="41319" y="56981"/>
                  <a:pt x="40257" y="57735"/>
                  <a:pt x="39074" y="57735"/>
                </a:cubicBezTo>
                <a:cubicBezTo>
                  <a:pt x="37891" y="57735"/>
                  <a:pt x="36862" y="56862"/>
                  <a:pt x="35707" y="56603"/>
                </a:cubicBezTo>
                <a:cubicBezTo>
                  <a:pt x="33485" y="56105"/>
                  <a:pt x="31217" y="55849"/>
                  <a:pt x="28972" y="55471"/>
                </a:cubicBezTo>
                <a:cubicBezTo>
                  <a:pt x="24482" y="55849"/>
                  <a:pt x="19834" y="55355"/>
                  <a:pt x="15502" y="56603"/>
                </a:cubicBezTo>
                <a:cubicBezTo>
                  <a:pt x="14205" y="56977"/>
                  <a:pt x="14211" y="59037"/>
                  <a:pt x="13257" y="60000"/>
                </a:cubicBezTo>
                <a:cubicBezTo>
                  <a:pt x="12303" y="60962"/>
                  <a:pt x="11012" y="61509"/>
                  <a:pt x="9890" y="62264"/>
                </a:cubicBezTo>
                <a:cubicBezTo>
                  <a:pt x="9516" y="63773"/>
                  <a:pt x="8767" y="65236"/>
                  <a:pt x="8767" y="66792"/>
                </a:cubicBezTo>
                <a:cubicBezTo>
                  <a:pt x="8767" y="69834"/>
                  <a:pt x="9096" y="72913"/>
                  <a:pt x="9890" y="75849"/>
                </a:cubicBezTo>
                <a:cubicBezTo>
                  <a:pt x="10245" y="77161"/>
                  <a:pt x="11119" y="78349"/>
                  <a:pt x="12135" y="79245"/>
                </a:cubicBezTo>
                <a:cubicBezTo>
                  <a:pt x="17888" y="84322"/>
                  <a:pt x="18040" y="83606"/>
                  <a:pt x="24482" y="84905"/>
                </a:cubicBezTo>
                <a:cubicBezTo>
                  <a:pt x="19992" y="85282"/>
                  <a:pt x="15478" y="85437"/>
                  <a:pt x="11012" y="86037"/>
                </a:cubicBezTo>
                <a:cubicBezTo>
                  <a:pt x="9839" y="86195"/>
                  <a:pt x="8782" y="86841"/>
                  <a:pt x="7645" y="87169"/>
                </a:cubicBezTo>
                <a:cubicBezTo>
                  <a:pt x="6161" y="87597"/>
                  <a:pt x="4652" y="87924"/>
                  <a:pt x="3155" y="88301"/>
                </a:cubicBezTo>
                <a:cubicBezTo>
                  <a:pt x="-1190" y="94876"/>
                  <a:pt x="-531" y="92353"/>
                  <a:pt x="2032" y="105282"/>
                </a:cubicBezTo>
                <a:cubicBezTo>
                  <a:pt x="2297" y="106617"/>
                  <a:pt x="3674" y="107462"/>
                  <a:pt x="4277" y="108679"/>
                </a:cubicBezTo>
                <a:cubicBezTo>
                  <a:pt x="4806" y="109746"/>
                  <a:pt x="4437" y="111381"/>
                  <a:pt x="5400" y="112075"/>
                </a:cubicBezTo>
                <a:cubicBezTo>
                  <a:pt x="7325" y="113462"/>
                  <a:pt x="10166" y="113015"/>
                  <a:pt x="12135" y="114339"/>
                </a:cubicBezTo>
                <a:cubicBezTo>
                  <a:pt x="13257" y="115094"/>
                  <a:pt x="14158" y="116484"/>
                  <a:pt x="15502" y="116603"/>
                </a:cubicBezTo>
                <a:cubicBezTo>
                  <a:pt x="27062" y="117632"/>
                  <a:pt x="38700" y="117358"/>
                  <a:pt x="50299" y="117735"/>
                </a:cubicBezTo>
                <a:cubicBezTo>
                  <a:pt x="55537" y="118113"/>
                  <a:pt x="60788" y="118340"/>
                  <a:pt x="66013" y="118867"/>
                </a:cubicBezTo>
                <a:cubicBezTo>
                  <a:pt x="68278" y="119096"/>
                  <a:pt x="70472" y="120000"/>
                  <a:pt x="72748" y="120000"/>
                </a:cubicBezTo>
                <a:cubicBezTo>
                  <a:pt x="84353" y="120000"/>
                  <a:pt x="95946" y="119245"/>
                  <a:pt x="107545" y="118867"/>
                </a:cubicBezTo>
                <a:cubicBezTo>
                  <a:pt x="116525" y="112830"/>
                  <a:pt x="105674" y="120754"/>
                  <a:pt x="113157" y="113207"/>
                </a:cubicBezTo>
                <a:cubicBezTo>
                  <a:pt x="114111" y="112245"/>
                  <a:pt x="115402" y="111698"/>
                  <a:pt x="116525" y="110943"/>
                </a:cubicBezTo>
                <a:cubicBezTo>
                  <a:pt x="117273" y="109811"/>
                  <a:pt x="118166" y="108764"/>
                  <a:pt x="118769" y="107547"/>
                </a:cubicBezTo>
                <a:cubicBezTo>
                  <a:pt x="120957" y="103135"/>
                  <a:pt x="119756" y="100566"/>
                  <a:pt x="118769" y="95094"/>
                </a:cubicBezTo>
                <a:cubicBezTo>
                  <a:pt x="118558" y="93920"/>
                  <a:pt x="118484" y="92541"/>
                  <a:pt x="117647" y="91698"/>
                </a:cubicBezTo>
                <a:cubicBezTo>
                  <a:pt x="117110" y="91156"/>
                  <a:pt x="109829" y="89443"/>
                  <a:pt x="109790" y="89433"/>
                </a:cubicBezTo>
                <a:cubicBezTo>
                  <a:pt x="103055" y="89811"/>
                  <a:pt x="96330" y="90565"/>
                  <a:pt x="89585" y="90565"/>
                </a:cubicBezTo>
                <a:cubicBezTo>
                  <a:pt x="85080" y="90565"/>
                  <a:pt x="98927" y="91255"/>
                  <a:pt x="103055" y="89433"/>
                </a:cubicBezTo>
                <a:cubicBezTo>
                  <a:pt x="105527" y="88343"/>
                  <a:pt x="107545" y="82641"/>
                  <a:pt x="107545" y="82641"/>
                </a:cubicBezTo>
                <a:cubicBezTo>
                  <a:pt x="107171" y="79245"/>
                  <a:pt x="106979" y="75823"/>
                  <a:pt x="106422" y="72452"/>
                </a:cubicBezTo>
                <a:cubicBezTo>
                  <a:pt x="106228" y="71275"/>
                  <a:pt x="106039" y="69988"/>
                  <a:pt x="105300" y="69056"/>
                </a:cubicBezTo>
                <a:cubicBezTo>
                  <a:pt x="104457" y="67994"/>
                  <a:pt x="103055" y="67547"/>
                  <a:pt x="101932" y="66792"/>
                </a:cubicBezTo>
                <a:cubicBezTo>
                  <a:pt x="95198" y="67169"/>
                  <a:pt x="88450" y="68489"/>
                  <a:pt x="81728" y="67924"/>
                </a:cubicBezTo>
                <a:cubicBezTo>
                  <a:pt x="79370" y="67726"/>
                  <a:pt x="86218" y="66415"/>
                  <a:pt x="88463" y="65660"/>
                </a:cubicBezTo>
                <a:cubicBezTo>
                  <a:pt x="93110" y="64098"/>
                  <a:pt x="90846" y="65189"/>
                  <a:pt x="95198" y="62264"/>
                </a:cubicBezTo>
                <a:cubicBezTo>
                  <a:pt x="96355" y="58761"/>
                  <a:pt x="97442" y="56060"/>
                  <a:pt x="97442" y="52075"/>
                </a:cubicBezTo>
                <a:cubicBezTo>
                  <a:pt x="97442" y="49407"/>
                  <a:pt x="96793" y="46776"/>
                  <a:pt x="96320" y="44150"/>
                </a:cubicBezTo>
                <a:cubicBezTo>
                  <a:pt x="95861" y="41605"/>
                  <a:pt x="95187" y="38029"/>
                  <a:pt x="92953" y="36226"/>
                </a:cubicBezTo>
                <a:cubicBezTo>
                  <a:pt x="92029" y="35480"/>
                  <a:pt x="90708" y="35471"/>
                  <a:pt x="89585" y="35094"/>
                </a:cubicBezTo>
                <a:cubicBezTo>
                  <a:pt x="89959" y="33962"/>
                  <a:pt x="90708" y="32891"/>
                  <a:pt x="90708" y="31698"/>
                </a:cubicBezTo>
                <a:cubicBezTo>
                  <a:pt x="90708" y="27905"/>
                  <a:pt x="90278" y="24104"/>
                  <a:pt x="89585" y="20377"/>
                </a:cubicBezTo>
                <a:cubicBezTo>
                  <a:pt x="89149" y="18031"/>
                  <a:pt x="88089" y="15849"/>
                  <a:pt x="87340" y="13584"/>
                </a:cubicBezTo>
                <a:cubicBezTo>
                  <a:pt x="86540" y="11162"/>
                  <a:pt x="86021" y="8599"/>
                  <a:pt x="83973" y="6792"/>
                </a:cubicBezTo>
                <a:cubicBezTo>
                  <a:pt x="81942" y="5000"/>
                  <a:pt x="79936" y="2264"/>
                  <a:pt x="77238" y="2264"/>
                </a:cubicBezTo>
                <a:lnTo>
                  <a:pt x="57034" y="0"/>
                </a:lnTo>
                <a:close/>
              </a:path>
            </a:pathLst>
          </a:custGeom>
          <a:solidFill>
            <a:srgbClr val="974806"/>
          </a:solidFill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E66C4D22-A9DE-4F6F-89D1-B3A60C55CD7F}"/>
              </a:ext>
            </a:extLst>
          </p:cNvPr>
          <p:cNvGrpSpPr/>
          <p:nvPr/>
        </p:nvGrpSpPr>
        <p:grpSpPr>
          <a:xfrm>
            <a:off x="6270652" y="2430132"/>
            <a:ext cx="2049864" cy="1467060"/>
            <a:chOff x="6270171" y="2150347"/>
            <a:chExt cx="2049864" cy="1467060"/>
          </a:xfrm>
        </p:grpSpPr>
        <p:sp>
          <p:nvSpPr>
            <p:cNvPr id="664" name="Shape 664"/>
            <p:cNvSpPr/>
            <p:nvPr/>
          </p:nvSpPr>
          <p:spPr>
            <a:xfrm>
              <a:off x="6752492" y="2150347"/>
              <a:ext cx="170822" cy="7837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12941" y="3076"/>
                    <a:pt x="105355" y="6098"/>
                    <a:pt x="98823" y="9230"/>
                  </a:cubicBezTo>
                  <a:cubicBezTo>
                    <a:pt x="93580" y="11744"/>
                    <a:pt x="89155" y="14336"/>
                    <a:pt x="84706" y="16922"/>
                  </a:cubicBezTo>
                  <a:cubicBezTo>
                    <a:pt x="82093" y="18441"/>
                    <a:pt x="80577" y="20047"/>
                    <a:pt x="77647" y="21537"/>
                  </a:cubicBezTo>
                  <a:cubicBezTo>
                    <a:pt x="73501" y="23645"/>
                    <a:pt x="67674" y="25583"/>
                    <a:pt x="63529" y="27691"/>
                  </a:cubicBezTo>
                  <a:cubicBezTo>
                    <a:pt x="60598" y="29181"/>
                    <a:pt x="59798" y="30856"/>
                    <a:pt x="56470" y="32306"/>
                  </a:cubicBezTo>
                  <a:cubicBezTo>
                    <a:pt x="52676" y="33960"/>
                    <a:pt x="46146" y="35268"/>
                    <a:pt x="42352" y="36922"/>
                  </a:cubicBezTo>
                  <a:cubicBezTo>
                    <a:pt x="36686" y="39391"/>
                    <a:pt x="33381" y="42090"/>
                    <a:pt x="28235" y="44613"/>
                  </a:cubicBezTo>
                  <a:cubicBezTo>
                    <a:pt x="4975" y="56020"/>
                    <a:pt x="21557" y="45903"/>
                    <a:pt x="7059" y="55382"/>
                  </a:cubicBezTo>
                  <a:cubicBezTo>
                    <a:pt x="9411" y="61536"/>
                    <a:pt x="10373" y="67723"/>
                    <a:pt x="14117" y="73843"/>
                  </a:cubicBezTo>
                  <a:cubicBezTo>
                    <a:pt x="15101" y="75451"/>
                    <a:pt x="17049" y="77109"/>
                    <a:pt x="21176" y="78459"/>
                  </a:cubicBezTo>
                  <a:cubicBezTo>
                    <a:pt x="36057" y="83324"/>
                    <a:pt x="55707" y="87439"/>
                    <a:pt x="70588" y="92304"/>
                  </a:cubicBezTo>
                  <a:lnTo>
                    <a:pt x="98823" y="101535"/>
                  </a:lnTo>
                  <a:cubicBezTo>
                    <a:pt x="96470" y="103073"/>
                    <a:pt x="95892" y="104801"/>
                    <a:pt x="91764" y="106150"/>
                  </a:cubicBezTo>
                  <a:cubicBezTo>
                    <a:pt x="76861" y="111022"/>
                    <a:pt x="57193" y="112199"/>
                    <a:pt x="35294" y="115381"/>
                  </a:cubicBezTo>
                  <a:cubicBezTo>
                    <a:pt x="1411" y="120304"/>
                    <a:pt x="19576" y="119996"/>
                    <a:pt x="0" y="11999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Shape 665"/>
            <p:cNvSpPr/>
            <p:nvPr/>
          </p:nvSpPr>
          <p:spPr>
            <a:xfrm>
              <a:off x="7948246" y="2743200"/>
              <a:ext cx="371789" cy="8742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cubicBezTo>
                    <a:pt x="100540" y="6436"/>
                    <a:pt x="80701" y="12671"/>
                    <a:pt x="61621" y="19310"/>
                  </a:cubicBezTo>
                  <a:cubicBezTo>
                    <a:pt x="56888" y="20957"/>
                    <a:pt x="52317" y="22746"/>
                    <a:pt x="48648" y="24827"/>
                  </a:cubicBezTo>
                  <a:cubicBezTo>
                    <a:pt x="43840" y="27554"/>
                    <a:pt x="41423" y="31287"/>
                    <a:pt x="38918" y="34482"/>
                  </a:cubicBezTo>
                  <a:cubicBezTo>
                    <a:pt x="41081" y="39999"/>
                    <a:pt x="42552" y="45574"/>
                    <a:pt x="45405" y="51034"/>
                  </a:cubicBezTo>
                  <a:cubicBezTo>
                    <a:pt x="48422" y="56808"/>
                    <a:pt x="51883" y="60686"/>
                    <a:pt x="61621" y="64827"/>
                  </a:cubicBezTo>
                  <a:cubicBezTo>
                    <a:pt x="64377" y="65999"/>
                    <a:pt x="68357" y="66524"/>
                    <a:pt x="71351" y="67586"/>
                  </a:cubicBezTo>
                  <a:cubicBezTo>
                    <a:pt x="74875" y="68834"/>
                    <a:pt x="77264" y="70641"/>
                    <a:pt x="81081" y="71724"/>
                  </a:cubicBezTo>
                  <a:cubicBezTo>
                    <a:pt x="83925" y="72530"/>
                    <a:pt x="87752" y="72453"/>
                    <a:pt x="90810" y="73103"/>
                  </a:cubicBezTo>
                  <a:cubicBezTo>
                    <a:pt x="94297" y="73844"/>
                    <a:pt x="97297" y="74942"/>
                    <a:pt x="100540" y="75861"/>
                  </a:cubicBezTo>
                  <a:cubicBezTo>
                    <a:pt x="99459" y="79540"/>
                    <a:pt x="101195" y="83581"/>
                    <a:pt x="97297" y="86896"/>
                  </a:cubicBezTo>
                  <a:cubicBezTo>
                    <a:pt x="87711" y="95050"/>
                    <a:pt x="80104" y="93558"/>
                    <a:pt x="68108" y="97930"/>
                  </a:cubicBezTo>
                  <a:cubicBezTo>
                    <a:pt x="63465" y="99623"/>
                    <a:pt x="59803" y="101768"/>
                    <a:pt x="55135" y="103448"/>
                  </a:cubicBezTo>
                  <a:cubicBezTo>
                    <a:pt x="45725" y="106834"/>
                    <a:pt x="36202" y="110195"/>
                    <a:pt x="25946" y="113103"/>
                  </a:cubicBezTo>
                  <a:cubicBezTo>
                    <a:pt x="4475" y="119190"/>
                    <a:pt x="13459" y="117137"/>
                    <a:pt x="0" y="12000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Shape 666"/>
            <p:cNvSpPr/>
            <p:nvPr/>
          </p:nvSpPr>
          <p:spPr>
            <a:xfrm>
              <a:off x="6270171" y="2713055"/>
              <a:ext cx="241161" cy="6430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999" y="0"/>
                  </a:moveTo>
                  <a:cubicBezTo>
                    <a:pt x="91666" y="3750"/>
                    <a:pt x="90119" y="7794"/>
                    <a:pt x="84999" y="11249"/>
                  </a:cubicBezTo>
                  <a:cubicBezTo>
                    <a:pt x="81565" y="13567"/>
                    <a:pt x="74109" y="14717"/>
                    <a:pt x="69999" y="16874"/>
                  </a:cubicBezTo>
                  <a:cubicBezTo>
                    <a:pt x="65667" y="19149"/>
                    <a:pt x="63333" y="21875"/>
                    <a:pt x="60000" y="24375"/>
                  </a:cubicBezTo>
                  <a:cubicBezTo>
                    <a:pt x="61666" y="30625"/>
                    <a:pt x="61490" y="36983"/>
                    <a:pt x="65000" y="43125"/>
                  </a:cubicBezTo>
                  <a:cubicBezTo>
                    <a:pt x="67002" y="46630"/>
                    <a:pt x="79480" y="53144"/>
                    <a:pt x="84999" y="56249"/>
                  </a:cubicBezTo>
                  <a:cubicBezTo>
                    <a:pt x="88824" y="61987"/>
                    <a:pt x="88490" y="65059"/>
                    <a:pt x="99999" y="69375"/>
                  </a:cubicBezTo>
                  <a:cubicBezTo>
                    <a:pt x="104249" y="70968"/>
                    <a:pt x="109999" y="71875"/>
                    <a:pt x="115000" y="73125"/>
                  </a:cubicBezTo>
                  <a:cubicBezTo>
                    <a:pt x="116666" y="75000"/>
                    <a:pt x="120000" y="76773"/>
                    <a:pt x="120000" y="78750"/>
                  </a:cubicBezTo>
                  <a:cubicBezTo>
                    <a:pt x="120000" y="82551"/>
                    <a:pt x="119534" y="86599"/>
                    <a:pt x="115000" y="90000"/>
                  </a:cubicBezTo>
                  <a:cubicBezTo>
                    <a:pt x="110783" y="93162"/>
                    <a:pt x="102158" y="95199"/>
                    <a:pt x="94999" y="97500"/>
                  </a:cubicBezTo>
                  <a:cubicBezTo>
                    <a:pt x="90437" y="98966"/>
                    <a:pt x="84889" y="99940"/>
                    <a:pt x="80000" y="101250"/>
                  </a:cubicBezTo>
                  <a:cubicBezTo>
                    <a:pt x="73218" y="103066"/>
                    <a:pt x="67067" y="105218"/>
                    <a:pt x="60000" y="106875"/>
                  </a:cubicBezTo>
                  <a:cubicBezTo>
                    <a:pt x="53679" y="108356"/>
                    <a:pt x="46391" y="109187"/>
                    <a:pt x="40000" y="110625"/>
                  </a:cubicBezTo>
                  <a:cubicBezTo>
                    <a:pt x="-15162" y="123036"/>
                    <a:pt x="27591" y="114826"/>
                    <a:pt x="0" y="120000"/>
                  </a:cubicBez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Shape 667"/>
            <p:cNvSpPr/>
            <p:nvPr/>
          </p:nvSpPr>
          <p:spPr>
            <a:xfrm>
              <a:off x="7395587" y="2391513"/>
              <a:ext cx="200967" cy="6732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66000" y="16119"/>
                  </a:lnTo>
                  <a:lnTo>
                    <a:pt x="48000" y="21492"/>
                  </a:lnTo>
                  <a:cubicBezTo>
                    <a:pt x="40243" y="28438"/>
                    <a:pt x="34513" y="33111"/>
                    <a:pt x="30000" y="41194"/>
                  </a:cubicBezTo>
                  <a:lnTo>
                    <a:pt x="23999" y="51940"/>
                  </a:lnTo>
                  <a:cubicBezTo>
                    <a:pt x="26000" y="55522"/>
                    <a:pt x="25321" y="59334"/>
                    <a:pt x="30000" y="62686"/>
                  </a:cubicBezTo>
                  <a:cubicBezTo>
                    <a:pt x="35547" y="66660"/>
                    <a:pt x="45999" y="69850"/>
                    <a:pt x="53999" y="73432"/>
                  </a:cubicBezTo>
                  <a:cubicBezTo>
                    <a:pt x="70705" y="80913"/>
                    <a:pt x="60901" y="77284"/>
                    <a:pt x="84000" y="84179"/>
                  </a:cubicBezTo>
                  <a:cubicBezTo>
                    <a:pt x="80000" y="90149"/>
                    <a:pt x="76586" y="96157"/>
                    <a:pt x="71999" y="102089"/>
                  </a:cubicBezTo>
                  <a:cubicBezTo>
                    <a:pt x="70577" y="103929"/>
                    <a:pt x="69951" y="105988"/>
                    <a:pt x="66000" y="107462"/>
                  </a:cubicBezTo>
                  <a:cubicBezTo>
                    <a:pt x="61495" y="109143"/>
                    <a:pt x="54261" y="109976"/>
                    <a:pt x="48000" y="111044"/>
                  </a:cubicBezTo>
                  <a:cubicBezTo>
                    <a:pt x="40234" y="112369"/>
                    <a:pt x="31765" y="113302"/>
                    <a:pt x="23999" y="114626"/>
                  </a:cubicBezTo>
                  <a:cubicBezTo>
                    <a:pt x="8170" y="117326"/>
                    <a:pt x="9324" y="117216"/>
                    <a:pt x="0" y="120000"/>
                  </a:cubicBez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Shape 668"/>
          <p:cNvGrpSpPr/>
          <p:nvPr/>
        </p:nvGrpSpPr>
        <p:grpSpPr>
          <a:xfrm>
            <a:off x="957551" y="1149042"/>
            <a:ext cx="3096885" cy="1241876"/>
            <a:chOff x="5089298" y="-59536"/>
            <a:chExt cx="3096885" cy="1241876"/>
          </a:xfrm>
        </p:grpSpPr>
        <p:pic>
          <p:nvPicPr>
            <p:cNvPr id="669" name="Shape 669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9298" y="447193"/>
              <a:ext cx="700780" cy="718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Shape 670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5880" y="-21947"/>
              <a:ext cx="700780" cy="718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Shape 671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18215" y="545750"/>
              <a:ext cx="620701" cy="636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Shape 672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6554" y="-59536"/>
              <a:ext cx="589629" cy="6047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3" name="Shape 673"/>
          <p:cNvGrpSpPr/>
          <p:nvPr/>
        </p:nvGrpSpPr>
        <p:grpSpPr>
          <a:xfrm>
            <a:off x="753761" y="3138669"/>
            <a:ext cx="2625340" cy="1090024"/>
            <a:chOff x="4130910" y="490771"/>
            <a:chExt cx="3264222" cy="1179987"/>
          </a:xfrm>
        </p:grpSpPr>
        <p:pic>
          <p:nvPicPr>
            <p:cNvPr id="674" name="Shape 674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6856" y="1180184"/>
              <a:ext cx="569506" cy="149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Shape 675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0665" y="823197"/>
              <a:ext cx="734468" cy="192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Shape 676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3770" y="1432011"/>
              <a:ext cx="909630" cy="238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Shape 677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6612" y="490771"/>
              <a:ext cx="537308" cy="141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Shape 678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0276" y="1477992"/>
              <a:ext cx="734468" cy="192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Shape 679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0910" y="1042991"/>
              <a:ext cx="909630" cy="238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Shape 680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0327" y="898268"/>
              <a:ext cx="569506" cy="149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Shape 681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0397" y="1102982"/>
              <a:ext cx="734468" cy="192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Shape 682" descr="https://lh6.googleusercontent.com/FO847iLsbJFvInLqCGGUQH1sbp_T2NmdWJDnPH9gNM7clhB5tf9cD2fk3j2U-KRi1Izv4VqoRB71i1TeHlHIHtQwRRLv_CFp9I0mbpJVSOTaYxv5Cc81Vr8JfKvFDeEU_yO-9bbXsE4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1031" y="667981"/>
              <a:ext cx="909630" cy="2387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3" name="Shape 683"/>
          <p:cNvGrpSpPr/>
          <p:nvPr/>
        </p:nvGrpSpPr>
        <p:grpSpPr>
          <a:xfrm>
            <a:off x="4967416" y="1544595"/>
            <a:ext cx="1334530" cy="2547300"/>
            <a:chOff x="4967416" y="1544595"/>
            <a:chExt cx="1334530" cy="2547300"/>
          </a:xfrm>
        </p:grpSpPr>
        <p:sp>
          <p:nvSpPr>
            <p:cNvPr id="684" name="Shape 684"/>
            <p:cNvSpPr/>
            <p:nvPr/>
          </p:nvSpPr>
          <p:spPr>
            <a:xfrm>
              <a:off x="5498757" y="2347784"/>
              <a:ext cx="803189" cy="17441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6732" y="442"/>
                    <a:pt x="14669" y="325"/>
                    <a:pt x="20307" y="2550"/>
                  </a:cubicBezTo>
                  <a:cubicBezTo>
                    <a:pt x="44352" y="12041"/>
                    <a:pt x="10900" y="1362"/>
                    <a:pt x="31384" y="7651"/>
                  </a:cubicBezTo>
                  <a:cubicBezTo>
                    <a:pt x="40217" y="13753"/>
                    <a:pt x="35631" y="11307"/>
                    <a:pt x="44307" y="15303"/>
                  </a:cubicBezTo>
                  <a:cubicBezTo>
                    <a:pt x="48948" y="21714"/>
                    <a:pt x="42688" y="13812"/>
                    <a:pt x="49846" y="20404"/>
                  </a:cubicBezTo>
                  <a:cubicBezTo>
                    <a:pt x="50716" y="21205"/>
                    <a:pt x="50747" y="22171"/>
                    <a:pt x="51692" y="22954"/>
                  </a:cubicBezTo>
                  <a:cubicBezTo>
                    <a:pt x="53847" y="24741"/>
                    <a:pt x="59076" y="28055"/>
                    <a:pt x="59076" y="28055"/>
                  </a:cubicBezTo>
                  <a:cubicBezTo>
                    <a:pt x="60108" y="29956"/>
                    <a:pt x="62817" y="35316"/>
                    <a:pt x="64615" y="36557"/>
                  </a:cubicBezTo>
                  <a:cubicBezTo>
                    <a:pt x="67676" y="38672"/>
                    <a:pt x="69992" y="40043"/>
                    <a:pt x="71999" y="42509"/>
                  </a:cubicBezTo>
                  <a:cubicBezTo>
                    <a:pt x="73774" y="44688"/>
                    <a:pt x="73460" y="46404"/>
                    <a:pt x="75692" y="48460"/>
                  </a:cubicBezTo>
                  <a:cubicBezTo>
                    <a:pt x="77297" y="49938"/>
                    <a:pt x="79625" y="51233"/>
                    <a:pt x="81230" y="52711"/>
                  </a:cubicBezTo>
                  <a:cubicBezTo>
                    <a:pt x="82101" y="53512"/>
                    <a:pt x="82271" y="54445"/>
                    <a:pt x="83076" y="55261"/>
                  </a:cubicBezTo>
                  <a:cubicBezTo>
                    <a:pt x="85354" y="57569"/>
                    <a:pt x="89126" y="59604"/>
                    <a:pt x="90461" y="62063"/>
                  </a:cubicBezTo>
                  <a:cubicBezTo>
                    <a:pt x="91076" y="63196"/>
                    <a:pt x="91331" y="64385"/>
                    <a:pt x="92307" y="65463"/>
                  </a:cubicBezTo>
                  <a:cubicBezTo>
                    <a:pt x="94424" y="67803"/>
                    <a:pt x="97951" y="69860"/>
                    <a:pt x="99692" y="72265"/>
                  </a:cubicBezTo>
                  <a:cubicBezTo>
                    <a:pt x="100307" y="73115"/>
                    <a:pt x="101003" y="73954"/>
                    <a:pt x="101538" y="74815"/>
                  </a:cubicBezTo>
                  <a:cubicBezTo>
                    <a:pt x="102235" y="75939"/>
                    <a:pt x="102385" y="77142"/>
                    <a:pt x="103384" y="78216"/>
                  </a:cubicBezTo>
                  <a:cubicBezTo>
                    <a:pt x="104258" y="79155"/>
                    <a:pt x="105846" y="79917"/>
                    <a:pt x="107076" y="80767"/>
                  </a:cubicBezTo>
                  <a:cubicBezTo>
                    <a:pt x="108307" y="82467"/>
                    <a:pt x="110339" y="84086"/>
                    <a:pt x="110769" y="85868"/>
                  </a:cubicBezTo>
                  <a:cubicBezTo>
                    <a:pt x="112830" y="94410"/>
                    <a:pt x="110853" y="91085"/>
                    <a:pt x="114461" y="96070"/>
                  </a:cubicBezTo>
                  <a:cubicBezTo>
                    <a:pt x="114588" y="96945"/>
                    <a:pt x="117552" y="118074"/>
                    <a:pt x="118153" y="119875"/>
                  </a:cubicBezTo>
                  <a:cubicBezTo>
                    <a:pt x="118247" y="120155"/>
                    <a:pt x="119384" y="119875"/>
                    <a:pt x="120000" y="119875"/>
                  </a:cubicBez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5" name="Shape 685"/>
            <p:cNvGrpSpPr/>
            <p:nvPr/>
          </p:nvGrpSpPr>
          <p:grpSpPr>
            <a:xfrm>
              <a:off x="4967416" y="1544595"/>
              <a:ext cx="543698" cy="1198605"/>
              <a:chOff x="4967416" y="1544595"/>
              <a:chExt cx="543698" cy="1198605"/>
            </a:xfrm>
          </p:grpSpPr>
          <p:sp>
            <p:nvSpPr>
              <p:cNvPr id="686" name="Shape 686"/>
              <p:cNvSpPr/>
              <p:nvPr/>
            </p:nvSpPr>
            <p:spPr>
              <a:xfrm>
                <a:off x="4967416" y="1544595"/>
                <a:ext cx="543698" cy="1198605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5040074" y="1655771"/>
                <a:ext cx="395416" cy="250250"/>
              </a:xfrm>
              <a:prstGeom prst="rect">
                <a:avLst/>
              </a:prstGeom>
              <a:solidFill>
                <a:srgbClr val="BABABA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5054182" y="2063577"/>
                <a:ext cx="98583" cy="74141"/>
              </a:xfrm>
              <a:prstGeom prst="flowChartConnector">
                <a:avLst/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5237782" y="2063577"/>
                <a:ext cx="98583" cy="74141"/>
              </a:xfrm>
              <a:prstGeom prst="flowChartConnector">
                <a:avLst/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5152765" y="2250469"/>
                <a:ext cx="98583" cy="74141"/>
              </a:xfrm>
              <a:prstGeom prst="flowChartConnector">
                <a:avLst/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5375187" y="2250468"/>
                <a:ext cx="98583" cy="74141"/>
              </a:xfrm>
              <a:prstGeom prst="flowChartConnector">
                <a:avLst/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5066674" y="2408025"/>
                <a:ext cx="98583" cy="74141"/>
              </a:xfrm>
              <a:prstGeom prst="flowChartConnector">
                <a:avLst/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5276604" y="2391513"/>
                <a:ext cx="98583" cy="74141"/>
              </a:xfrm>
              <a:prstGeom prst="flowChartConnector">
                <a:avLst/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 spd="slow" advTm="364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55312 -0.29599 L 0.49878 -0.16667 L 0.30729 -0.24784 L 0.24462 -0.09445 L 0.13958 -0.22686 L 0.02101 -0.01883 L 0.02257 -0.025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0573 0.06111 L -0.00573 0.06111 C -0.00121 0.07932 0.0033 0.09722 0.00781 0.11543 C 0.01702 0.15278 0.00851 0.12099 0.02136 0.16667 C 0.0257 0.1821 0.02327 0.175 0.02813 0.18765 C 0.02865 0.19074 0.0283 0.19846 0.02986 0.19691 C 0.0309 0.19568 0.04045 0.16728 0.04167 0.16358 C 0.04618 0.14876 0.04757 0.14352 0.05018 0.12747 C 0.05139 0.11944 0.05209 0.11111 0.05347 0.10339 C 0.05469 0.09722 0.05538 0.09105 0.05695 0.08518 C 0.05799 0.08117 0.05938 0.07747 0.06024 0.07315 C 0.06163 0.06728 0.0625 0.06111 0.06372 0.05525 C 0.06476 0.05 0.06597 0.04506 0.06702 0.04012 C 0.06823 0.03426 0.07049 0.02191 0.07049 0.02191 C 0.07222 0.02315 0.07413 0.02315 0.07552 0.025 C 0.08663 0.04043 0.08472 0.04259 0.09254 0.06111 C 0.09427 0.06512 0.09601 0.06914 0.09757 0.07315 C 0.09948 0.07809 0.1007 0.08364 0.10261 0.08827 C 0.11441 0.11667 0.11528 0.11667 0.12813 0.13951 L 0.1349 0.15154 C 0.13663 0.15463 0.13768 0.15926 0.13993 0.1608 L 0.14514 0.16358 C 0.14636 0.1216 0.14653 0.10926 0.14844 0.07037 C 0.14896 0.06018 0.14879 0.05 0.15018 0.04012 C 0.15052 0.03642 0.15261 0.03426 0.15347 0.03117 C 0.16059 0.00617 0.14896 0.03889 0.15868 0.01296 C 0.16094 0.0179 0.16354 0.02253 0.16545 0.02809 C 0.16545 0.02809 0.17709 0.06975 0.17899 0.07623 L 0.1875 0.10648 C 0.19584 0.14383 0.18559 0.09691 0.19427 0.13951 C 0.19531 0.14475 0.1967 0.14938 0.19757 0.15463 C 0.19844 0.15957 0.19827 0.16481 0.19931 0.16975 C 0.2 0.17315 0.20174 0.17562 0.20261 0.1787 C 0.20399 0.18272 0.20504 0.18673 0.20608 0.19074 C 0.20834 0.18272 0.21094 0.175 0.21285 0.16667 C 0.21719 0.14753 0.21493 0.15648 0.21962 0.13951 C 0.22274 0.10679 0.2191 0.13457 0.22465 0.10957 C 0.22656 0.10093 0.22882 0.08488 0.23143 0.07623 C 0.23281 0.07191 0.23507 0.06852 0.23663 0.0642 C 0.23837 0.05926 0.24028 0.05432 0.24167 0.04907 C 0.24306 0.04414 0.2434 0.03858 0.24514 0.03395 C 0.24636 0.03055 0.24861 0.02839 0.25018 0.025 C 0.2632 -0.00216 0.24774 0.02623 0.26024 0.00401 C 0.26198 0.00586 0.26424 0.00679 0.26545 0.00988 C 0.26667 0.01327 0.26649 0.0179 0.26719 0.02191 C 0.26754 0.025 0.26806 0.02809 0.26875 0.03117 C 0.26979 0.03426 0.27118 0.03704 0.27222 0.04012 C 0.27465 0.04784 0.27709 0.05586 0.27899 0.0642 C 0.28004 0.06914 0.28108 0.07438 0.28229 0.07932 C 0.28334 0.08241 0.28472 0.08518 0.28577 0.08827 C 0.28698 0.09228 0.28802 0.0963 0.28906 0.10031 C 0.29132 0.0963 0.2941 0.0929 0.29601 0.08827 C 0.29757 0.08395 0.29827 0.07839 0.29931 0.07315 C 0.30174 0.06111 0.30347 0.04876 0.30608 0.03704 C 0.30729 0.0321 0.30851 0.02716 0.30955 0.02191 C 0.31024 0.01821 0.31007 0.01358 0.31111 0.00988 C 0.31667 -0.00957 0.31597 -0.00648 0.32483 -0.0142 C 0.33125 -0.01142 0.33264 -0.01296 0.33663 -0.00216 C 0.33768 0.00062 0.3375 0.00401 0.33837 0.00679 C 0.33976 0.01142 0.34167 0.01481 0.3434 0.01883 C 0.34462 0.02191 0.34584 0.025 0.3467 0.02809 C 0.35677 0.05988 0.34757 0.03488 0.35521 0.05525 C 0.35712 0.06543 0.35695 0.06574 0.36042 0.07623 C 0.36129 0.07932 0.36372 0.08518 0.36372 0.08518 L 0.4349 -0.00803 L 0.49254 0.0642 L 0.55521 -0.02006 L 0.59097 0.04907 " pathEditMode="relative" ptsTypes="AAAAAAAAAAAAAAAAAAAAAAAAAAAAAAAAAAAAAAAAAAAAAAAAAAAAAAAAAAAAAAAAAAAA">
                                      <p:cBhvr>
                                        <p:cTn id="22" dur="3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1927 0.20432 L 0.01927 0.20463 C 0.01424 0.20309 0.00903 0.20309 0.004 0.20124 C 0.00052 0.2 -0.00277 0.19723 -0.00607 0.19507 C -0.00781 0.19414 -0.00937 0.1926 -0.01111 0.19198 C -0.01406 0.19105 -0.01684 0.19044 -0.01961 0.1892 C -0.02135 0.18828 -0.02309 0.18704 -0.02465 0.18611 C -0.02691 0.18488 -0.02916 0.18395 -0.03142 0.18303 C -0.03559 0.15432 -0.0368 0.15648 -0.03316 0.12284 C -0.03281 0.11821 -0.03107 0.11451 -0.02986 0.11081 C -0.02882 0.10772 -0.02777 0.10432 -0.02639 0.10155 C -0.02291 0.09537 -0.01527 0.08797 -0.01111 0.08365 C -0.00868 0.07686 -0.00659 0.07007 -0.00277 0.06544 C -0.00121 0.06358 0.0007 0.06358 0.00243 0.06235 C 0.00573 0.05834 0.0092 0.05463 0.0125 0.05031 C 0.01476 0.04753 0.01684 0.04383 0.01927 0.04136 C 0.02084 0.03982 0.02275 0.03951 0.02431 0.03828 C 0.02552 0.0355 0.02761 0.03303 0.02778 0.02932 C 0.02813 0.0213 0.02813 0.01235 0.02604 0.00525 C 0.02257 -0.0074 0.01389 -0.01512 0.00747 -0.02191 C 0.00469 -0.02901 0.00313 -0.03487 -0.00104 -0.04012 C -0.00312 -0.04259 -0.00573 -0.04352 -0.00781 -0.04598 C -0.00937 -0.04784 -0.01718 -0.05926 -0.01961 -0.06111 C -0.02291 -0.06358 -0.02656 -0.06481 -0.02986 -0.06728 C -0.03593 -0.0716 -0.03958 -0.07345 -0.04496 -0.07932 C -0.04687 -0.08086 -0.04843 -0.08333 -0.05017 -0.08518 C -0.05069 -0.08827 -0.05173 -0.09105 -0.05173 -0.09413 C -0.05173 -0.09845 -0.05069 -0.10247 -0.05017 -0.10648 C -0.04965 -0.10926 -0.0493 -0.11265 -0.04843 -0.11543 C -0.04635 -0.1216 -0.04149 -0.13148 -0.03819 -0.13642 C -0.03663 -0.13889 -0.03472 -0.14012 -0.03316 -0.14259 C -0.02691 -0.15185 -0.02864 -0.15185 -0.02309 -0.16358 C -0.02152 -0.16697 -0.01944 -0.16944 -0.01788 -0.17253 C -0.00764 -0.19475 -0.02326 -0.16666 -0.00955 -0.19382 C 0.00209 -0.21666 -0.0033 -0.20617 0.00573 -0.2179 C 0.01615 -0.23148 0.0165 -0.23487 0.02604 -0.24197 C 0.02778 -0.24321 0.02952 -0.24413 0.03108 -0.24506 C 0.03229 -0.24814 0.03368 -0.25061 0.03455 -0.25401 C 0.03594 -0.25987 0.03802 -0.27222 0.03802 -0.27191 C 0.03733 -0.28611 0.03716 -0.30031 0.03629 -0.3145 C 0.03611 -0.31759 0.03559 -0.32098 0.03455 -0.32345 C 0.03334 -0.32623 0.03125 -0.32808 0.02952 -0.32932 C 0.02622 -0.3321 0.01927 -0.33549 0.01927 -0.33518 C 0.01754 -0.33734 0.01598 -0.33981 0.01424 -0.34135 C 0.01198 -0.34382 0.00955 -0.34506 0.00747 -0.34753 C 0.00608 -0.34907 0.00521 -0.35154 0.004 -0.35339 L 0.004 -0.35308 " pathEditMode="relative" rAng="0" ptsTypes="AAAAAAAAAAAAAAAAAAAAAAAAAAAAAAAAAAAAAAAAAAAAAAA">
                                      <p:cBhvr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75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7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Shape 707" descr="https://lh6.googleusercontent.com/lM2KktZ0_x2hT4qN9a0oF8kBtnsuE-rZWnifZONmS8jUWOMwXX-jL5_v4K_XmMGLV7sUM1y3DyXURRcwXHY47hbgD63mOb_LNoWz5n6qCsLtdXITQRbZKDcf4VPXD5l-rv0NfEVB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7678">
            <a:off x="2310707" y="2106806"/>
            <a:ext cx="550934" cy="612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7967D711-BAAA-4D66-A77F-220E97069646}"/>
              </a:ext>
            </a:extLst>
          </p:cNvPr>
          <p:cNvGrpSpPr/>
          <p:nvPr/>
        </p:nvGrpSpPr>
        <p:grpSpPr>
          <a:xfrm>
            <a:off x="2857492" y="2904255"/>
            <a:ext cx="4369368" cy="1732681"/>
            <a:chOff x="2857492" y="2904255"/>
            <a:chExt cx="4369368" cy="1732681"/>
          </a:xfrm>
        </p:grpSpPr>
        <p:sp>
          <p:nvSpPr>
            <p:cNvPr id="708" name="Shape 708"/>
            <p:cNvSpPr/>
            <p:nvPr/>
          </p:nvSpPr>
          <p:spPr>
            <a:xfrm>
              <a:off x="3731002" y="4016079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Shape 709"/>
            <p:cNvSpPr/>
            <p:nvPr/>
          </p:nvSpPr>
          <p:spPr>
            <a:xfrm>
              <a:off x="4868136" y="4307028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Shape 710"/>
            <p:cNvSpPr/>
            <p:nvPr/>
          </p:nvSpPr>
          <p:spPr>
            <a:xfrm>
              <a:off x="5964378" y="4418726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Shape 711"/>
            <p:cNvSpPr/>
            <p:nvPr/>
          </p:nvSpPr>
          <p:spPr>
            <a:xfrm>
              <a:off x="4273255" y="4364173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Shape 712"/>
            <p:cNvSpPr/>
            <p:nvPr/>
          </p:nvSpPr>
          <p:spPr>
            <a:xfrm>
              <a:off x="3705019" y="3530298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Shape 713"/>
            <p:cNvSpPr/>
            <p:nvPr/>
          </p:nvSpPr>
          <p:spPr>
            <a:xfrm>
              <a:off x="4169338" y="3364038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Shape 714"/>
            <p:cNvSpPr/>
            <p:nvPr/>
          </p:nvSpPr>
          <p:spPr>
            <a:xfrm>
              <a:off x="7133342" y="4527831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Shape 715"/>
            <p:cNvSpPr/>
            <p:nvPr/>
          </p:nvSpPr>
          <p:spPr>
            <a:xfrm>
              <a:off x="4216097" y="3888788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Shape 716"/>
            <p:cNvSpPr/>
            <p:nvPr/>
          </p:nvSpPr>
          <p:spPr>
            <a:xfrm>
              <a:off x="2946495" y="3416003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Shape 717"/>
            <p:cNvSpPr/>
            <p:nvPr/>
          </p:nvSpPr>
          <p:spPr>
            <a:xfrm>
              <a:off x="2857492" y="2904255"/>
              <a:ext cx="93518" cy="109105"/>
            </a:xfrm>
            <a:prstGeom prst="ellipse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Shape 718"/>
          <p:cNvGrpSpPr/>
          <p:nvPr/>
        </p:nvGrpSpPr>
        <p:grpSpPr>
          <a:xfrm rot="348913">
            <a:off x="238496" y="554369"/>
            <a:ext cx="5875388" cy="1410567"/>
            <a:chOff x="3991003" y="4802325"/>
            <a:chExt cx="7833851" cy="1880756"/>
          </a:xfrm>
        </p:grpSpPr>
        <p:sp>
          <p:nvSpPr>
            <p:cNvPr id="719" name="Shape 719"/>
            <p:cNvSpPr/>
            <p:nvPr/>
          </p:nvSpPr>
          <p:spPr>
            <a:xfrm>
              <a:off x="3991003" y="4802325"/>
              <a:ext cx="7833851" cy="1880756"/>
            </a:xfrm>
            <a:prstGeom prst="doubleWave">
              <a:avLst>
                <a:gd name="adj1" fmla="val 6250"/>
                <a:gd name="adj2" fmla="val 0"/>
              </a:avLst>
            </a:prstGeom>
            <a:gradFill>
              <a:gsLst>
                <a:gs pos="0">
                  <a:srgbClr val="F1413D">
                    <a:alpha val="95686"/>
                  </a:srgbClr>
                </a:gs>
                <a:gs pos="5000">
                  <a:srgbClr val="F1413D">
                    <a:alpha val="95686"/>
                  </a:srgbClr>
                </a:gs>
                <a:gs pos="99000">
                  <a:srgbClr val="F56671"/>
                </a:gs>
                <a:gs pos="100000">
                  <a:srgbClr val="FFCCFF"/>
                </a:gs>
              </a:gsLst>
              <a:lin ang="5400000" scaled="0"/>
            </a:gra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Shape 720"/>
            <p:cNvSpPr txBox="1"/>
            <p:nvPr/>
          </p:nvSpPr>
          <p:spPr>
            <a:xfrm>
              <a:off x="4343400" y="5185050"/>
              <a:ext cx="7481454" cy="954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571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98780"/>
                <a:buFont typeface="Arial"/>
                <a:buNone/>
              </a:pPr>
              <a:r>
                <a:rPr lang="en-US" sz="4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提案二：系列宣導活動</a:t>
              </a:r>
            </a:p>
          </p:txBody>
        </p:sp>
      </p:grpSp>
      <p:grpSp>
        <p:nvGrpSpPr>
          <p:cNvPr id="721" name="Shape 721"/>
          <p:cNvGrpSpPr/>
          <p:nvPr/>
        </p:nvGrpSpPr>
        <p:grpSpPr>
          <a:xfrm rot="716086">
            <a:off x="5459968" y="1566629"/>
            <a:ext cx="2494416" cy="2908507"/>
            <a:chOff x="5528794" y="1217712"/>
            <a:chExt cx="2494416" cy="2908507"/>
          </a:xfrm>
        </p:grpSpPr>
        <p:grpSp>
          <p:nvGrpSpPr>
            <p:cNvPr id="722" name="Shape 722"/>
            <p:cNvGrpSpPr/>
            <p:nvPr/>
          </p:nvGrpSpPr>
          <p:grpSpPr>
            <a:xfrm>
              <a:off x="5868571" y="1584015"/>
              <a:ext cx="2154639" cy="2175899"/>
              <a:chOff x="5598534" y="1733766"/>
              <a:chExt cx="2154639" cy="2175899"/>
            </a:xfrm>
          </p:grpSpPr>
          <p:sp>
            <p:nvSpPr>
              <p:cNvPr id="723" name="Shape 723"/>
              <p:cNvSpPr/>
              <p:nvPr/>
            </p:nvSpPr>
            <p:spPr>
              <a:xfrm>
                <a:off x="6218571" y="1733766"/>
                <a:ext cx="171450" cy="5943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cubicBezTo>
                      <a:pt x="117333" y="97692"/>
                      <a:pt x="118608" y="75316"/>
                      <a:pt x="111999" y="53076"/>
                    </a:cubicBezTo>
                    <a:cubicBezTo>
                      <a:pt x="110206" y="47042"/>
                      <a:pt x="86300" y="33750"/>
                      <a:pt x="80000" y="27692"/>
                    </a:cubicBezTo>
                    <a:cubicBezTo>
                      <a:pt x="76093" y="23935"/>
                      <a:pt x="74949" y="19982"/>
                      <a:pt x="72000" y="16153"/>
                    </a:cubicBezTo>
                    <a:cubicBezTo>
                      <a:pt x="65303" y="7460"/>
                      <a:pt x="64908" y="7709"/>
                      <a:pt x="55999" y="0"/>
                    </a:cubicBezTo>
                    <a:cubicBezTo>
                      <a:pt x="48000" y="3076"/>
                      <a:pt x="36951" y="5659"/>
                      <a:pt x="31999" y="9230"/>
                    </a:cubicBezTo>
                    <a:cubicBezTo>
                      <a:pt x="25975" y="13575"/>
                      <a:pt x="27181" y="18488"/>
                      <a:pt x="24000" y="23076"/>
                    </a:cubicBezTo>
                    <a:cubicBezTo>
                      <a:pt x="21843" y="26186"/>
                      <a:pt x="18666" y="29230"/>
                      <a:pt x="15999" y="32307"/>
                    </a:cubicBezTo>
                    <a:cubicBezTo>
                      <a:pt x="13333" y="43846"/>
                      <a:pt x="11629" y="55406"/>
                      <a:pt x="7999" y="66923"/>
                    </a:cubicBezTo>
                    <a:cubicBezTo>
                      <a:pt x="6292" y="72339"/>
                      <a:pt x="0" y="83076"/>
                      <a:pt x="0" y="83076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Shape 724"/>
              <p:cNvSpPr/>
              <p:nvPr/>
            </p:nvSpPr>
            <p:spPr>
              <a:xfrm rot="6058106">
                <a:off x="6639240" y="2499251"/>
                <a:ext cx="880110" cy="1202263"/>
              </a:xfrm>
              <a:prstGeom prst="triangle">
                <a:avLst>
                  <a:gd name="adj" fmla="val 51196"/>
                </a:avLst>
              </a:prstGeom>
              <a:solidFill>
                <a:srgbClr val="D6E3BC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Shape 725"/>
              <p:cNvSpPr/>
              <p:nvPr/>
            </p:nvSpPr>
            <p:spPr>
              <a:xfrm rot="826204">
                <a:off x="6051080" y="2389235"/>
                <a:ext cx="640080" cy="1140603"/>
              </a:xfrm>
              <a:prstGeom prst="ellipse">
                <a:avLst/>
              </a:prstGeom>
              <a:solidFill>
                <a:srgbClr val="FFC000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Shape 726"/>
              <p:cNvSpPr/>
              <p:nvPr/>
            </p:nvSpPr>
            <p:spPr>
              <a:xfrm rot="743820">
                <a:off x="7363174" y="3130354"/>
                <a:ext cx="254050" cy="644223"/>
              </a:xfrm>
              <a:prstGeom prst="roundRect">
                <a:avLst>
                  <a:gd name="adj" fmla="val 16667"/>
                </a:avLst>
              </a:prstGeom>
              <a:solidFill>
                <a:srgbClr val="D6E3BC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Shape 727"/>
              <p:cNvSpPr/>
              <p:nvPr/>
            </p:nvSpPr>
            <p:spPr>
              <a:xfrm>
                <a:off x="6501504" y="2618075"/>
                <a:ext cx="148590" cy="8115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769" y="0"/>
                    </a:moveTo>
                    <a:cubicBezTo>
                      <a:pt x="113846" y="3943"/>
                      <a:pt x="120000" y="7847"/>
                      <a:pt x="120000" y="11830"/>
                    </a:cubicBezTo>
                    <a:cubicBezTo>
                      <a:pt x="120000" y="37189"/>
                      <a:pt x="116534" y="62550"/>
                      <a:pt x="110769" y="87887"/>
                    </a:cubicBezTo>
                    <a:cubicBezTo>
                      <a:pt x="110363" y="89667"/>
                      <a:pt x="105889" y="91364"/>
                      <a:pt x="101538" y="92957"/>
                    </a:cubicBezTo>
                    <a:cubicBezTo>
                      <a:pt x="96577" y="94774"/>
                      <a:pt x="88037" y="96211"/>
                      <a:pt x="83076" y="98028"/>
                    </a:cubicBezTo>
                    <a:cubicBezTo>
                      <a:pt x="78725" y="99621"/>
                      <a:pt x="78571" y="101541"/>
                      <a:pt x="73846" y="103098"/>
                    </a:cubicBezTo>
                    <a:cubicBezTo>
                      <a:pt x="63070" y="106649"/>
                      <a:pt x="49230" y="109859"/>
                      <a:pt x="36923" y="113239"/>
                    </a:cubicBezTo>
                    <a:cubicBezTo>
                      <a:pt x="14644" y="119358"/>
                      <a:pt x="28384" y="117401"/>
                      <a:pt x="0" y="119999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Shape 728"/>
              <p:cNvSpPr/>
              <p:nvPr/>
            </p:nvSpPr>
            <p:spPr>
              <a:xfrm>
                <a:off x="6158604" y="2537693"/>
                <a:ext cx="365760" cy="9262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cubicBezTo>
                      <a:pt x="1250" y="97293"/>
                      <a:pt x="-1342" y="74502"/>
                      <a:pt x="3750" y="51879"/>
                    </a:cubicBezTo>
                    <a:cubicBezTo>
                      <a:pt x="4100" y="50324"/>
                      <a:pt x="11963" y="52360"/>
                      <a:pt x="15000" y="53360"/>
                    </a:cubicBezTo>
                    <a:cubicBezTo>
                      <a:pt x="19801" y="54940"/>
                      <a:pt x="23214" y="57126"/>
                      <a:pt x="26250" y="59283"/>
                    </a:cubicBezTo>
                    <a:cubicBezTo>
                      <a:pt x="35411" y="65795"/>
                      <a:pt x="33098" y="67138"/>
                      <a:pt x="37500" y="74092"/>
                    </a:cubicBezTo>
                    <a:cubicBezTo>
                      <a:pt x="38458" y="75606"/>
                      <a:pt x="40164" y="77034"/>
                      <a:pt x="41250" y="78535"/>
                    </a:cubicBezTo>
                    <a:cubicBezTo>
                      <a:pt x="42666" y="80492"/>
                      <a:pt x="43519" y="82509"/>
                      <a:pt x="45000" y="84458"/>
                    </a:cubicBezTo>
                    <a:cubicBezTo>
                      <a:pt x="47271" y="87449"/>
                      <a:pt x="52500" y="93344"/>
                      <a:pt x="52500" y="93344"/>
                    </a:cubicBezTo>
                    <a:cubicBezTo>
                      <a:pt x="55000" y="89395"/>
                      <a:pt x="57344" y="85430"/>
                      <a:pt x="60000" y="81496"/>
                    </a:cubicBezTo>
                    <a:cubicBezTo>
                      <a:pt x="62344" y="78024"/>
                      <a:pt x="66322" y="74694"/>
                      <a:pt x="67500" y="71130"/>
                    </a:cubicBezTo>
                    <a:cubicBezTo>
                      <a:pt x="70091" y="63283"/>
                      <a:pt x="70000" y="55334"/>
                      <a:pt x="71250" y="47436"/>
                    </a:cubicBezTo>
                    <a:cubicBezTo>
                      <a:pt x="75000" y="48423"/>
                      <a:pt x="79684" y="49008"/>
                      <a:pt x="82500" y="50398"/>
                    </a:cubicBezTo>
                    <a:cubicBezTo>
                      <a:pt x="84969" y="51617"/>
                      <a:pt x="84692" y="53406"/>
                      <a:pt x="86250" y="54840"/>
                    </a:cubicBezTo>
                    <a:cubicBezTo>
                      <a:pt x="88452" y="56870"/>
                      <a:pt x="90976" y="58847"/>
                      <a:pt x="93750" y="60764"/>
                    </a:cubicBezTo>
                    <a:cubicBezTo>
                      <a:pt x="95986" y="62309"/>
                      <a:pt x="99234" y="63615"/>
                      <a:pt x="101250" y="65207"/>
                    </a:cubicBezTo>
                    <a:cubicBezTo>
                      <a:pt x="103017" y="66603"/>
                      <a:pt x="103442" y="68215"/>
                      <a:pt x="105000" y="69649"/>
                    </a:cubicBezTo>
                    <a:cubicBezTo>
                      <a:pt x="110709" y="74910"/>
                      <a:pt x="112467" y="75554"/>
                      <a:pt x="120000" y="80016"/>
                    </a:cubicBezTo>
                    <a:cubicBezTo>
                      <a:pt x="118750" y="75573"/>
                      <a:pt x="117850" y="71113"/>
                      <a:pt x="116250" y="66688"/>
                    </a:cubicBezTo>
                    <a:cubicBezTo>
                      <a:pt x="115145" y="63634"/>
                      <a:pt x="111089" y="56593"/>
                      <a:pt x="108750" y="53360"/>
                    </a:cubicBezTo>
                    <a:cubicBezTo>
                      <a:pt x="107664" y="51859"/>
                      <a:pt x="106085" y="50418"/>
                      <a:pt x="105000" y="48917"/>
                    </a:cubicBezTo>
                    <a:cubicBezTo>
                      <a:pt x="103583" y="46960"/>
                      <a:pt x="103059" y="44899"/>
                      <a:pt x="101250" y="42993"/>
                    </a:cubicBezTo>
                    <a:cubicBezTo>
                      <a:pt x="80278" y="20909"/>
                      <a:pt x="105400" y="52433"/>
                      <a:pt x="90000" y="31146"/>
                    </a:cubicBezTo>
                    <a:cubicBezTo>
                      <a:pt x="88914" y="29645"/>
                      <a:pt x="82297" y="26704"/>
                      <a:pt x="86250" y="26704"/>
                    </a:cubicBezTo>
                    <a:cubicBezTo>
                      <a:pt x="93410" y="26704"/>
                      <a:pt x="103605" y="35602"/>
                      <a:pt x="105000" y="37070"/>
                    </a:cubicBezTo>
                    <a:cubicBezTo>
                      <a:pt x="106809" y="38976"/>
                      <a:pt x="108750" y="45029"/>
                      <a:pt x="108750" y="42993"/>
                    </a:cubicBezTo>
                    <a:cubicBezTo>
                      <a:pt x="108750" y="30141"/>
                      <a:pt x="104476" y="33280"/>
                      <a:pt x="97500" y="22261"/>
                    </a:cubicBezTo>
                    <a:cubicBezTo>
                      <a:pt x="96250" y="20286"/>
                      <a:pt x="95166" y="18294"/>
                      <a:pt x="93750" y="16337"/>
                    </a:cubicBezTo>
                    <a:cubicBezTo>
                      <a:pt x="92664" y="14836"/>
                      <a:pt x="90958" y="13409"/>
                      <a:pt x="90000" y="11895"/>
                    </a:cubicBezTo>
                    <a:cubicBezTo>
                      <a:pt x="88454" y="9453"/>
                      <a:pt x="87795" y="6932"/>
                      <a:pt x="86250" y="4490"/>
                    </a:cubicBezTo>
                    <a:cubicBezTo>
                      <a:pt x="85291" y="2976"/>
                      <a:pt x="78750" y="-445"/>
                      <a:pt x="82500" y="48"/>
                    </a:cubicBezTo>
                    <a:cubicBezTo>
                      <a:pt x="94914" y="1682"/>
                      <a:pt x="99507" y="8099"/>
                      <a:pt x="105000" y="11895"/>
                    </a:cubicBezTo>
                    <a:cubicBezTo>
                      <a:pt x="107236" y="13440"/>
                      <a:pt x="107993" y="16337"/>
                      <a:pt x="112500" y="16337"/>
                    </a:cubicBezTo>
                    <a:cubicBezTo>
                      <a:pt x="116452" y="16337"/>
                      <a:pt x="110783" y="13233"/>
                      <a:pt x="108750" y="11895"/>
                    </a:cubicBezTo>
                    <a:cubicBezTo>
                      <a:pt x="106931" y="10698"/>
                      <a:pt x="103750" y="9920"/>
                      <a:pt x="101250" y="8933"/>
                    </a:cubicBezTo>
                  </a:path>
                </a:pathLst>
              </a:custGeom>
              <a:solidFill>
                <a:schemeClr val="dk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Shape 729"/>
              <p:cNvSpPr/>
              <p:nvPr/>
            </p:nvSpPr>
            <p:spPr>
              <a:xfrm>
                <a:off x="6490074" y="2652365"/>
                <a:ext cx="137160" cy="7200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0" y="0"/>
                    </a:moveTo>
                    <a:cubicBezTo>
                      <a:pt x="103333" y="3809"/>
                      <a:pt x="105601" y="7658"/>
                      <a:pt x="110000" y="11428"/>
                    </a:cubicBezTo>
                    <a:cubicBezTo>
                      <a:pt x="112286" y="13388"/>
                      <a:pt x="120000" y="15135"/>
                      <a:pt x="120000" y="17142"/>
                    </a:cubicBezTo>
                    <a:cubicBezTo>
                      <a:pt x="120000" y="28589"/>
                      <a:pt x="115205" y="40025"/>
                      <a:pt x="110000" y="51428"/>
                    </a:cubicBezTo>
                    <a:cubicBezTo>
                      <a:pt x="105387" y="61531"/>
                      <a:pt x="93564" y="62046"/>
                      <a:pt x="80000" y="72380"/>
                    </a:cubicBezTo>
                    <a:cubicBezTo>
                      <a:pt x="76666" y="74920"/>
                      <a:pt x="73949" y="77492"/>
                      <a:pt x="70000" y="80000"/>
                    </a:cubicBezTo>
                    <a:cubicBezTo>
                      <a:pt x="63942" y="83846"/>
                      <a:pt x="56666" y="87619"/>
                      <a:pt x="50000" y="91428"/>
                    </a:cubicBezTo>
                    <a:lnTo>
                      <a:pt x="20000" y="108571"/>
                    </a:lnTo>
                    <a:lnTo>
                      <a:pt x="10000" y="114285"/>
                    </a:lnTo>
                    <a:lnTo>
                      <a:pt x="0" y="120000"/>
                    </a:lnTo>
                    <a:cubicBezTo>
                      <a:pt x="0" y="120000"/>
                      <a:pt x="4153" y="115956"/>
                      <a:pt x="10000" y="114285"/>
                    </a:cubicBezTo>
                    <a:cubicBezTo>
                      <a:pt x="16666" y="112380"/>
                      <a:pt x="24625" y="110619"/>
                      <a:pt x="30000" y="108571"/>
                    </a:cubicBezTo>
                    <a:cubicBezTo>
                      <a:pt x="34713" y="106775"/>
                      <a:pt x="36084" y="104721"/>
                      <a:pt x="40000" y="102857"/>
                    </a:cubicBezTo>
                    <a:cubicBezTo>
                      <a:pt x="42768" y="101538"/>
                      <a:pt x="46666" y="100317"/>
                      <a:pt x="50000" y="99047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Shape 730"/>
              <p:cNvSpPr/>
              <p:nvPr/>
            </p:nvSpPr>
            <p:spPr>
              <a:xfrm>
                <a:off x="6432924" y="2595215"/>
                <a:ext cx="182880" cy="8229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500" y="0"/>
                    </a:moveTo>
                    <a:cubicBezTo>
                      <a:pt x="100000" y="6111"/>
                      <a:pt x="101095" y="12258"/>
                      <a:pt x="105000" y="18333"/>
                    </a:cubicBezTo>
                    <a:cubicBezTo>
                      <a:pt x="106118" y="20072"/>
                      <a:pt x="111085" y="21604"/>
                      <a:pt x="112500" y="23333"/>
                    </a:cubicBezTo>
                    <a:cubicBezTo>
                      <a:pt x="116105" y="27740"/>
                      <a:pt x="117500" y="32222"/>
                      <a:pt x="120000" y="36666"/>
                    </a:cubicBezTo>
                    <a:cubicBezTo>
                      <a:pt x="117500" y="47222"/>
                      <a:pt x="116806" y="57806"/>
                      <a:pt x="112500" y="68333"/>
                    </a:cubicBezTo>
                    <a:cubicBezTo>
                      <a:pt x="111784" y="70082"/>
                      <a:pt x="107080" y="71638"/>
                      <a:pt x="105000" y="73333"/>
                    </a:cubicBezTo>
                    <a:cubicBezTo>
                      <a:pt x="99575" y="77753"/>
                      <a:pt x="94043" y="82174"/>
                      <a:pt x="90000" y="86666"/>
                    </a:cubicBezTo>
                    <a:cubicBezTo>
                      <a:pt x="84844" y="92394"/>
                      <a:pt x="82061" y="96174"/>
                      <a:pt x="75000" y="101666"/>
                    </a:cubicBezTo>
                    <a:cubicBezTo>
                      <a:pt x="72828" y="103355"/>
                      <a:pt x="72438" y="105294"/>
                      <a:pt x="67500" y="106666"/>
                    </a:cubicBezTo>
                    <a:cubicBezTo>
                      <a:pt x="61868" y="108230"/>
                      <a:pt x="52500" y="108888"/>
                      <a:pt x="45000" y="110000"/>
                    </a:cubicBezTo>
                    <a:cubicBezTo>
                      <a:pt x="40000" y="111666"/>
                      <a:pt x="36374" y="113583"/>
                      <a:pt x="30000" y="115000"/>
                    </a:cubicBezTo>
                    <a:cubicBezTo>
                      <a:pt x="23625" y="116416"/>
                      <a:pt x="14711" y="117131"/>
                      <a:pt x="7500" y="118333"/>
                    </a:cubicBezTo>
                    <a:cubicBezTo>
                      <a:pt x="4671" y="118804"/>
                      <a:pt x="2500" y="119444"/>
                      <a:pt x="0" y="120000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7393044" y="3246725"/>
                <a:ext cx="194310" cy="354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6442" y="36084"/>
                      <a:pt x="44332" y="107415"/>
                      <a:pt x="63529" y="116191"/>
                    </a:cubicBezTo>
                    <a:cubicBezTo>
                      <a:pt x="82288" y="124767"/>
                      <a:pt x="101176" y="116191"/>
                      <a:pt x="120000" y="116191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7370184" y="3452465"/>
                <a:ext cx="160020" cy="458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7142" y="9965"/>
                      <a:pt x="34941" y="10726"/>
                      <a:pt x="51428" y="29895"/>
                    </a:cubicBezTo>
                    <a:cubicBezTo>
                      <a:pt x="61201" y="41257"/>
                      <a:pt x="67928" y="73619"/>
                      <a:pt x="77142" y="89686"/>
                    </a:cubicBezTo>
                    <a:cubicBezTo>
                      <a:pt x="97899" y="125884"/>
                      <a:pt x="100386" y="119581"/>
                      <a:pt x="120000" y="119581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7335894" y="3646775"/>
                <a:ext cx="137160" cy="457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6666" y="19996"/>
                      <a:pt x="33130" y="41587"/>
                      <a:pt x="50000" y="59988"/>
                    </a:cubicBezTo>
                    <a:cubicBezTo>
                      <a:pt x="107898" y="123138"/>
                      <a:pt x="89750" y="119976"/>
                      <a:pt x="120000" y="119976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6238614" y="3063845"/>
                <a:ext cx="24003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cubicBezTo>
                      <a:pt x="12609" y="86898"/>
                      <a:pt x="-6290" y="118128"/>
                      <a:pt x="22857" y="99000"/>
                    </a:cubicBezTo>
                    <a:cubicBezTo>
                      <a:pt x="26619" y="96530"/>
                      <a:pt x="25582" y="92745"/>
                      <a:pt x="28571" y="90000"/>
                    </a:cubicBezTo>
                    <a:cubicBezTo>
                      <a:pt x="33296" y="85658"/>
                      <a:pt x="40178" y="82068"/>
                      <a:pt x="45714" y="78000"/>
                    </a:cubicBezTo>
                    <a:cubicBezTo>
                      <a:pt x="49706" y="75066"/>
                      <a:pt x="53735" y="72130"/>
                      <a:pt x="57142" y="69000"/>
                    </a:cubicBezTo>
                    <a:cubicBezTo>
                      <a:pt x="61369" y="65117"/>
                      <a:pt x="64056" y="60792"/>
                      <a:pt x="68571" y="57000"/>
                    </a:cubicBezTo>
                    <a:cubicBezTo>
                      <a:pt x="73618" y="52760"/>
                      <a:pt x="81089" y="49370"/>
                      <a:pt x="85714" y="45000"/>
                    </a:cubicBezTo>
                    <a:cubicBezTo>
                      <a:pt x="90695" y="40292"/>
                      <a:pt x="92976" y="34920"/>
                      <a:pt x="97142" y="30000"/>
                    </a:cubicBezTo>
                    <a:cubicBezTo>
                      <a:pt x="100602" y="25913"/>
                      <a:pt x="105580" y="22187"/>
                      <a:pt x="108571" y="18000"/>
                    </a:cubicBezTo>
                    <a:cubicBezTo>
                      <a:pt x="128813" y="-10338"/>
                      <a:pt x="103455" y="17372"/>
                      <a:pt x="120000" y="0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Shape 735"/>
              <p:cNvSpPr/>
              <p:nvPr/>
            </p:nvSpPr>
            <p:spPr>
              <a:xfrm>
                <a:off x="6524364" y="2675225"/>
                <a:ext cx="137160" cy="1714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3483" y="64720"/>
                      <a:pt x="-2776" y="32090"/>
                      <a:pt x="40000" y="80000"/>
                    </a:cubicBezTo>
                    <a:cubicBezTo>
                      <a:pt x="46986" y="87823"/>
                      <a:pt x="49808" y="98903"/>
                      <a:pt x="60000" y="104000"/>
                    </a:cubicBezTo>
                    <a:cubicBezTo>
                      <a:pt x="77877" y="112938"/>
                      <a:pt x="120000" y="119999"/>
                      <a:pt x="120000" y="119999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Shape 736"/>
              <p:cNvSpPr/>
              <p:nvPr/>
            </p:nvSpPr>
            <p:spPr>
              <a:xfrm>
                <a:off x="5998584" y="3703925"/>
                <a:ext cx="217170" cy="2057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cubicBezTo>
                      <a:pt x="12631" y="113333"/>
                      <a:pt x="25695" y="107511"/>
                      <a:pt x="37894" y="100000"/>
                    </a:cubicBezTo>
                    <a:cubicBezTo>
                      <a:pt x="51008" y="91925"/>
                      <a:pt x="75789" y="73333"/>
                      <a:pt x="75789" y="73333"/>
                    </a:cubicBezTo>
                    <a:lnTo>
                      <a:pt x="101052" y="33333"/>
                    </a:lnTo>
                    <a:cubicBezTo>
                      <a:pt x="105263" y="26666"/>
                      <a:pt x="110289" y="20499"/>
                      <a:pt x="113684" y="13333"/>
                    </a:cubicBezTo>
                    <a:lnTo>
                      <a:pt x="120000" y="0"/>
                    </a:ln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5598534" y="3521045"/>
                <a:ext cx="434340" cy="2404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5789" y="0"/>
                    </a:moveTo>
                    <a:cubicBezTo>
                      <a:pt x="70526" y="9506"/>
                      <a:pt x="65954" y="20453"/>
                      <a:pt x="60000" y="28519"/>
                    </a:cubicBezTo>
                    <a:cubicBezTo>
                      <a:pt x="57336" y="32127"/>
                      <a:pt x="53416" y="31240"/>
                      <a:pt x="50526" y="34223"/>
                    </a:cubicBezTo>
                    <a:cubicBezTo>
                      <a:pt x="45956" y="38939"/>
                      <a:pt x="42177" y="45809"/>
                      <a:pt x="37894" y="51335"/>
                    </a:cubicBezTo>
                    <a:cubicBezTo>
                      <a:pt x="34806" y="55320"/>
                      <a:pt x="31257" y="58189"/>
                      <a:pt x="28421" y="62743"/>
                    </a:cubicBezTo>
                    <a:cubicBezTo>
                      <a:pt x="-4025" y="114838"/>
                      <a:pt x="21501" y="82483"/>
                      <a:pt x="0" y="108374"/>
                    </a:cubicBezTo>
                    <a:cubicBezTo>
                      <a:pt x="3157" y="112177"/>
                      <a:pt x="5683" y="119422"/>
                      <a:pt x="9473" y="119782"/>
                    </a:cubicBezTo>
                    <a:cubicBezTo>
                      <a:pt x="23588" y="121124"/>
                      <a:pt x="59595" y="116142"/>
                      <a:pt x="78947" y="108374"/>
                    </a:cubicBezTo>
                    <a:cubicBezTo>
                      <a:pt x="82196" y="107070"/>
                      <a:pt x="85220" y="104322"/>
                      <a:pt x="88421" y="102670"/>
                    </a:cubicBezTo>
                    <a:cubicBezTo>
                      <a:pt x="92594" y="100516"/>
                      <a:pt x="96895" y="99219"/>
                      <a:pt x="101052" y="96966"/>
                    </a:cubicBezTo>
                    <a:cubicBezTo>
                      <a:pt x="107429" y="93511"/>
                      <a:pt x="120000" y="85558"/>
                      <a:pt x="120000" y="85558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Shape 738"/>
              <p:cNvSpPr/>
              <p:nvPr/>
            </p:nvSpPr>
            <p:spPr>
              <a:xfrm rot="-1085580">
                <a:off x="6727605" y="3212915"/>
                <a:ext cx="162098" cy="72196"/>
              </a:xfrm>
              <a:prstGeom prst="rect">
                <a:avLst/>
              </a:prstGeom>
              <a:solidFill>
                <a:srgbClr val="FF0000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88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9" name="Shape 739"/>
            <p:cNvSpPr/>
            <p:nvPr/>
          </p:nvSpPr>
          <p:spPr>
            <a:xfrm>
              <a:off x="5528794" y="1217712"/>
              <a:ext cx="1417320" cy="29085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451" y="39201"/>
                  </a:moveTo>
                  <a:cubicBezTo>
                    <a:pt x="108387" y="37001"/>
                    <a:pt x="111175" y="34935"/>
                    <a:pt x="112258" y="32599"/>
                  </a:cubicBezTo>
                  <a:cubicBezTo>
                    <a:pt x="115715" y="25138"/>
                    <a:pt x="120000" y="9963"/>
                    <a:pt x="120000" y="9963"/>
                  </a:cubicBezTo>
                  <a:cubicBezTo>
                    <a:pt x="119677" y="7920"/>
                    <a:pt x="119431" y="5873"/>
                    <a:pt x="119032" y="3833"/>
                  </a:cubicBezTo>
                  <a:cubicBezTo>
                    <a:pt x="118785" y="2571"/>
                    <a:pt x="120390" y="627"/>
                    <a:pt x="118064" y="60"/>
                  </a:cubicBezTo>
                  <a:cubicBezTo>
                    <a:pt x="116024" y="-436"/>
                    <a:pt x="117471" y="2265"/>
                    <a:pt x="117096" y="3361"/>
                  </a:cubicBezTo>
                  <a:cubicBezTo>
                    <a:pt x="116826" y="4152"/>
                    <a:pt x="116379" y="4927"/>
                    <a:pt x="116129" y="5719"/>
                  </a:cubicBezTo>
                  <a:cubicBezTo>
                    <a:pt x="115733" y="6971"/>
                    <a:pt x="115626" y="8245"/>
                    <a:pt x="115161" y="9492"/>
                  </a:cubicBezTo>
                  <a:cubicBezTo>
                    <a:pt x="114978" y="9981"/>
                    <a:pt x="114422" y="10422"/>
                    <a:pt x="114193" y="10906"/>
                  </a:cubicBezTo>
                  <a:cubicBezTo>
                    <a:pt x="113453" y="12468"/>
                    <a:pt x="113055" y="14067"/>
                    <a:pt x="112258" y="15622"/>
                  </a:cubicBezTo>
                  <a:cubicBezTo>
                    <a:pt x="111612" y="16880"/>
                    <a:pt x="111798" y="18316"/>
                    <a:pt x="110322" y="19395"/>
                  </a:cubicBezTo>
                  <a:cubicBezTo>
                    <a:pt x="109677" y="19866"/>
                    <a:pt x="108907" y="20303"/>
                    <a:pt x="108387" y="20810"/>
                  </a:cubicBezTo>
                  <a:cubicBezTo>
                    <a:pt x="106564" y="22585"/>
                    <a:pt x="106407" y="23253"/>
                    <a:pt x="105483" y="25054"/>
                  </a:cubicBezTo>
                  <a:cubicBezTo>
                    <a:pt x="103331" y="23743"/>
                    <a:pt x="100706" y="22481"/>
                    <a:pt x="99677" y="20810"/>
                  </a:cubicBezTo>
                  <a:cubicBezTo>
                    <a:pt x="96823" y="16173"/>
                    <a:pt x="102120" y="15952"/>
                    <a:pt x="92903" y="9963"/>
                  </a:cubicBezTo>
                  <a:cubicBezTo>
                    <a:pt x="90773" y="8580"/>
                    <a:pt x="89833" y="8041"/>
                    <a:pt x="88064" y="6662"/>
                  </a:cubicBezTo>
                  <a:cubicBezTo>
                    <a:pt x="87067" y="5885"/>
                    <a:pt x="86158" y="5081"/>
                    <a:pt x="85161" y="4304"/>
                  </a:cubicBezTo>
                  <a:cubicBezTo>
                    <a:pt x="84544" y="3824"/>
                    <a:pt x="84048" y="3290"/>
                    <a:pt x="83225" y="2889"/>
                  </a:cubicBezTo>
                  <a:cubicBezTo>
                    <a:pt x="82403" y="2489"/>
                    <a:pt x="81290" y="2261"/>
                    <a:pt x="80322" y="1946"/>
                  </a:cubicBezTo>
                  <a:cubicBezTo>
                    <a:pt x="79677" y="2418"/>
                    <a:pt x="78907" y="2854"/>
                    <a:pt x="78387" y="3361"/>
                  </a:cubicBezTo>
                  <a:cubicBezTo>
                    <a:pt x="77471" y="4254"/>
                    <a:pt x="76696" y="6356"/>
                    <a:pt x="76451" y="7134"/>
                  </a:cubicBezTo>
                  <a:cubicBezTo>
                    <a:pt x="76056" y="8386"/>
                    <a:pt x="75851" y="9652"/>
                    <a:pt x="75483" y="10906"/>
                  </a:cubicBezTo>
                  <a:cubicBezTo>
                    <a:pt x="75206" y="11853"/>
                    <a:pt x="74838" y="12793"/>
                    <a:pt x="74516" y="13736"/>
                  </a:cubicBezTo>
                  <a:cubicBezTo>
                    <a:pt x="74193" y="19552"/>
                    <a:pt x="74766" y="25396"/>
                    <a:pt x="73548" y="31184"/>
                  </a:cubicBezTo>
                  <a:cubicBezTo>
                    <a:pt x="73429" y="31748"/>
                    <a:pt x="71785" y="32239"/>
                    <a:pt x="70645" y="32127"/>
                  </a:cubicBezTo>
                  <a:cubicBezTo>
                    <a:pt x="69504" y="32016"/>
                    <a:pt x="69603" y="31076"/>
                    <a:pt x="68709" y="30713"/>
                  </a:cubicBezTo>
                  <a:cubicBezTo>
                    <a:pt x="67601" y="30263"/>
                    <a:pt x="66129" y="30084"/>
                    <a:pt x="64838" y="29770"/>
                  </a:cubicBezTo>
                  <a:cubicBezTo>
                    <a:pt x="58440" y="25612"/>
                    <a:pt x="64637" y="29224"/>
                    <a:pt x="49354" y="23639"/>
                  </a:cubicBezTo>
                  <a:cubicBezTo>
                    <a:pt x="41953" y="20934"/>
                    <a:pt x="49051" y="23353"/>
                    <a:pt x="41612" y="21281"/>
                  </a:cubicBezTo>
                  <a:cubicBezTo>
                    <a:pt x="36360" y="19818"/>
                    <a:pt x="41129" y="20731"/>
                    <a:pt x="35806" y="19866"/>
                  </a:cubicBezTo>
                  <a:cubicBezTo>
                    <a:pt x="36451" y="20810"/>
                    <a:pt x="36897" y="21791"/>
                    <a:pt x="37741" y="22696"/>
                  </a:cubicBezTo>
                  <a:cubicBezTo>
                    <a:pt x="40919" y="26103"/>
                    <a:pt x="46713" y="28011"/>
                    <a:pt x="52258" y="30713"/>
                  </a:cubicBezTo>
                  <a:lnTo>
                    <a:pt x="56129" y="32599"/>
                  </a:lnTo>
                  <a:cubicBezTo>
                    <a:pt x="57741" y="33385"/>
                    <a:pt x="58871" y="34519"/>
                    <a:pt x="60967" y="34957"/>
                  </a:cubicBezTo>
                  <a:cubicBezTo>
                    <a:pt x="63225" y="35429"/>
                    <a:pt x="65544" y="35836"/>
                    <a:pt x="67741" y="36372"/>
                  </a:cubicBezTo>
                  <a:cubicBezTo>
                    <a:pt x="74425" y="38000"/>
                    <a:pt x="66459" y="36805"/>
                    <a:pt x="74516" y="37786"/>
                  </a:cubicBezTo>
                  <a:cubicBezTo>
                    <a:pt x="66451" y="37944"/>
                    <a:pt x="58373" y="37978"/>
                    <a:pt x="50322" y="38258"/>
                  </a:cubicBezTo>
                  <a:cubicBezTo>
                    <a:pt x="49305" y="38293"/>
                    <a:pt x="48400" y="38593"/>
                    <a:pt x="47419" y="38730"/>
                  </a:cubicBezTo>
                  <a:cubicBezTo>
                    <a:pt x="46140" y="38908"/>
                    <a:pt x="44838" y="39044"/>
                    <a:pt x="43548" y="39201"/>
                  </a:cubicBezTo>
                  <a:cubicBezTo>
                    <a:pt x="42580" y="39516"/>
                    <a:pt x="39900" y="39709"/>
                    <a:pt x="40645" y="40144"/>
                  </a:cubicBezTo>
                  <a:cubicBezTo>
                    <a:pt x="42492" y="41224"/>
                    <a:pt x="45649" y="41586"/>
                    <a:pt x="48387" y="42031"/>
                  </a:cubicBezTo>
                  <a:cubicBezTo>
                    <a:pt x="50322" y="42345"/>
                    <a:pt x="52239" y="42688"/>
                    <a:pt x="54193" y="42974"/>
                  </a:cubicBezTo>
                  <a:cubicBezTo>
                    <a:pt x="57565" y="43467"/>
                    <a:pt x="59351" y="43532"/>
                    <a:pt x="62903" y="43917"/>
                  </a:cubicBezTo>
                  <a:cubicBezTo>
                    <a:pt x="64201" y="44058"/>
                    <a:pt x="65483" y="44231"/>
                    <a:pt x="66774" y="44389"/>
                  </a:cubicBezTo>
                  <a:cubicBezTo>
                    <a:pt x="63328" y="46068"/>
                    <a:pt x="63532" y="46266"/>
                    <a:pt x="58064" y="47218"/>
                  </a:cubicBezTo>
                  <a:cubicBezTo>
                    <a:pt x="55559" y="47654"/>
                    <a:pt x="52792" y="47680"/>
                    <a:pt x="50322" y="48161"/>
                  </a:cubicBezTo>
                  <a:cubicBezTo>
                    <a:pt x="44249" y="49345"/>
                    <a:pt x="47169" y="48899"/>
                    <a:pt x="41612" y="49576"/>
                  </a:cubicBezTo>
                  <a:cubicBezTo>
                    <a:pt x="40000" y="50048"/>
                    <a:pt x="38493" y="50619"/>
                    <a:pt x="36774" y="50991"/>
                  </a:cubicBezTo>
                  <a:cubicBezTo>
                    <a:pt x="35558" y="51254"/>
                    <a:pt x="34177" y="51276"/>
                    <a:pt x="32903" y="51462"/>
                  </a:cubicBezTo>
                  <a:cubicBezTo>
                    <a:pt x="17088" y="53774"/>
                    <a:pt x="36109" y="51099"/>
                    <a:pt x="22258" y="53349"/>
                  </a:cubicBezTo>
                  <a:cubicBezTo>
                    <a:pt x="20996" y="53554"/>
                    <a:pt x="19632" y="53593"/>
                    <a:pt x="18387" y="53820"/>
                  </a:cubicBezTo>
                  <a:cubicBezTo>
                    <a:pt x="17036" y="54067"/>
                    <a:pt x="15842" y="54487"/>
                    <a:pt x="14516" y="54763"/>
                  </a:cubicBezTo>
                  <a:cubicBezTo>
                    <a:pt x="13578" y="54959"/>
                    <a:pt x="12580" y="55078"/>
                    <a:pt x="11612" y="55235"/>
                  </a:cubicBezTo>
                  <a:cubicBezTo>
                    <a:pt x="11290" y="55707"/>
                    <a:pt x="10033" y="56252"/>
                    <a:pt x="10645" y="56650"/>
                  </a:cubicBezTo>
                  <a:cubicBezTo>
                    <a:pt x="11443" y="57168"/>
                    <a:pt x="13211" y="56994"/>
                    <a:pt x="14516" y="57121"/>
                  </a:cubicBezTo>
                  <a:cubicBezTo>
                    <a:pt x="16440" y="57309"/>
                    <a:pt x="18387" y="57436"/>
                    <a:pt x="20322" y="57593"/>
                  </a:cubicBezTo>
                  <a:cubicBezTo>
                    <a:pt x="34193" y="57436"/>
                    <a:pt x="48103" y="56589"/>
                    <a:pt x="61935" y="57121"/>
                  </a:cubicBezTo>
                  <a:cubicBezTo>
                    <a:pt x="63994" y="57201"/>
                    <a:pt x="58910" y="58526"/>
                    <a:pt x="57096" y="59008"/>
                  </a:cubicBezTo>
                  <a:cubicBezTo>
                    <a:pt x="55305" y="59484"/>
                    <a:pt x="53154" y="59547"/>
                    <a:pt x="51290" y="59951"/>
                  </a:cubicBezTo>
                  <a:cubicBezTo>
                    <a:pt x="43135" y="61717"/>
                    <a:pt x="55019" y="60248"/>
                    <a:pt x="43548" y="61366"/>
                  </a:cubicBezTo>
                  <a:cubicBezTo>
                    <a:pt x="42580" y="61837"/>
                    <a:pt x="41805" y="62427"/>
                    <a:pt x="40645" y="62780"/>
                  </a:cubicBezTo>
                  <a:cubicBezTo>
                    <a:pt x="37728" y="63668"/>
                    <a:pt x="35769" y="63597"/>
                    <a:pt x="32903" y="64195"/>
                  </a:cubicBezTo>
                  <a:cubicBezTo>
                    <a:pt x="29465" y="64913"/>
                    <a:pt x="29044" y="65134"/>
                    <a:pt x="26129" y="66081"/>
                  </a:cubicBezTo>
                  <a:cubicBezTo>
                    <a:pt x="23982" y="67650"/>
                    <a:pt x="21989" y="68107"/>
                    <a:pt x="29032" y="68439"/>
                  </a:cubicBezTo>
                  <a:cubicBezTo>
                    <a:pt x="37386" y="68833"/>
                    <a:pt x="45806" y="68754"/>
                    <a:pt x="54193" y="68911"/>
                  </a:cubicBezTo>
                  <a:cubicBezTo>
                    <a:pt x="44932" y="73424"/>
                    <a:pt x="56790" y="68067"/>
                    <a:pt x="48387" y="70797"/>
                  </a:cubicBezTo>
                  <a:cubicBezTo>
                    <a:pt x="41138" y="73152"/>
                    <a:pt x="49483" y="71562"/>
                    <a:pt x="42580" y="72684"/>
                  </a:cubicBezTo>
                  <a:cubicBezTo>
                    <a:pt x="37207" y="75302"/>
                    <a:pt x="42430" y="73055"/>
                    <a:pt x="35806" y="75041"/>
                  </a:cubicBezTo>
                  <a:cubicBezTo>
                    <a:pt x="21491" y="79334"/>
                    <a:pt x="32038" y="76667"/>
                    <a:pt x="23225" y="78814"/>
                  </a:cubicBezTo>
                  <a:cubicBezTo>
                    <a:pt x="18064" y="82587"/>
                    <a:pt x="24838" y="78028"/>
                    <a:pt x="18387" y="81172"/>
                  </a:cubicBezTo>
                  <a:cubicBezTo>
                    <a:pt x="17564" y="81573"/>
                    <a:pt x="15293" y="82533"/>
                    <a:pt x="16451" y="82587"/>
                  </a:cubicBezTo>
                  <a:cubicBezTo>
                    <a:pt x="23844" y="82930"/>
                    <a:pt x="31290" y="82272"/>
                    <a:pt x="38709" y="82115"/>
                  </a:cubicBezTo>
                  <a:cubicBezTo>
                    <a:pt x="61202" y="79375"/>
                    <a:pt x="33066" y="82665"/>
                    <a:pt x="53225" y="80700"/>
                  </a:cubicBezTo>
                  <a:cubicBezTo>
                    <a:pt x="54226" y="80603"/>
                    <a:pt x="55133" y="80337"/>
                    <a:pt x="56129" y="80229"/>
                  </a:cubicBezTo>
                  <a:cubicBezTo>
                    <a:pt x="58044" y="80021"/>
                    <a:pt x="60000" y="79914"/>
                    <a:pt x="61935" y="79757"/>
                  </a:cubicBezTo>
                  <a:cubicBezTo>
                    <a:pt x="56645" y="83195"/>
                    <a:pt x="61803" y="80279"/>
                    <a:pt x="53225" y="83530"/>
                  </a:cubicBezTo>
                  <a:cubicBezTo>
                    <a:pt x="52145" y="83939"/>
                    <a:pt x="51361" y="84511"/>
                    <a:pt x="50322" y="84945"/>
                  </a:cubicBezTo>
                  <a:cubicBezTo>
                    <a:pt x="43722" y="87701"/>
                    <a:pt x="48321" y="84977"/>
                    <a:pt x="39677" y="89189"/>
                  </a:cubicBezTo>
                  <a:cubicBezTo>
                    <a:pt x="38536" y="89745"/>
                    <a:pt x="37871" y="90499"/>
                    <a:pt x="36774" y="91075"/>
                  </a:cubicBezTo>
                  <a:cubicBezTo>
                    <a:pt x="33669" y="92704"/>
                    <a:pt x="30322" y="94219"/>
                    <a:pt x="27096" y="95791"/>
                  </a:cubicBezTo>
                  <a:cubicBezTo>
                    <a:pt x="25483" y="96577"/>
                    <a:pt x="24039" y="97455"/>
                    <a:pt x="22258" y="98149"/>
                  </a:cubicBezTo>
                  <a:cubicBezTo>
                    <a:pt x="18231" y="99719"/>
                    <a:pt x="16016" y="100440"/>
                    <a:pt x="12580" y="102393"/>
                  </a:cubicBezTo>
                  <a:cubicBezTo>
                    <a:pt x="10187" y="103754"/>
                    <a:pt x="8866" y="105643"/>
                    <a:pt x="5806" y="106637"/>
                  </a:cubicBezTo>
                  <a:cubicBezTo>
                    <a:pt x="1561" y="108017"/>
                    <a:pt x="3601" y="107127"/>
                    <a:pt x="0" y="109467"/>
                  </a:cubicBezTo>
                  <a:cubicBezTo>
                    <a:pt x="1612" y="109624"/>
                    <a:pt x="3193" y="109939"/>
                    <a:pt x="4838" y="109939"/>
                  </a:cubicBezTo>
                  <a:cubicBezTo>
                    <a:pt x="11714" y="109939"/>
                    <a:pt x="12026" y="109215"/>
                    <a:pt x="18387" y="108052"/>
                  </a:cubicBezTo>
                  <a:cubicBezTo>
                    <a:pt x="21252" y="107529"/>
                    <a:pt x="24255" y="107191"/>
                    <a:pt x="27096" y="106637"/>
                  </a:cubicBezTo>
                  <a:cubicBezTo>
                    <a:pt x="32327" y="105618"/>
                    <a:pt x="37163" y="104091"/>
                    <a:pt x="42580" y="103336"/>
                  </a:cubicBezTo>
                  <a:cubicBezTo>
                    <a:pt x="50633" y="102215"/>
                    <a:pt x="47076" y="102671"/>
                    <a:pt x="53225" y="101922"/>
                  </a:cubicBezTo>
                  <a:cubicBezTo>
                    <a:pt x="54193" y="101607"/>
                    <a:pt x="55306" y="101379"/>
                    <a:pt x="56129" y="100978"/>
                  </a:cubicBezTo>
                  <a:cubicBezTo>
                    <a:pt x="59069" y="99546"/>
                    <a:pt x="57476" y="98418"/>
                    <a:pt x="59032" y="101450"/>
                  </a:cubicBezTo>
                  <a:cubicBezTo>
                    <a:pt x="57484" y="103712"/>
                    <a:pt x="55622" y="106826"/>
                    <a:pt x="53225" y="108995"/>
                  </a:cubicBezTo>
                  <a:cubicBezTo>
                    <a:pt x="52122" y="109993"/>
                    <a:pt x="50750" y="110918"/>
                    <a:pt x="49354" y="111825"/>
                  </a:cubicBezTo>
                  <a:cubicBezTo>
                    <a:pt x="41195" y="117126"/>
                    <a:pt x="47604" y="112154"/>
                    <a:pt x="40645" y="117484"/>
                  </a:cubicBezTo>
                  <a:cubicBezTo>
                    <a:pt x="39635" y="118257"/>
                    <a:pt x="36411" y="119194"/>
                    <a:pt x="37741" y="119842"/>
                  </a:cubicBezTo>
                  <a:cubicBezTo>
                    <a:pt x="39071" y="120490"/>
                    <a:pt x="41059" y="118966"/>
                    <a:pt x="42580" y="118427"/>
                  </a:cubicBezTo>
                  <a:cubicBezTo>
                    <a:pt x="44618" y="117705"/>
                    <a:pt x="46336" y="116783"/>
                    <a:pt x="48387" y="116069"/>
                  </a:cubicBezTo>
                  <a:cubicBezTo>
                    <a:pt x="50863" y="115207"/>
                    <a:pt x="53694" y="114601"/>
                    <a:pt x="56129" y="113711"/>
                  </a:cubicBezTo>
                  <a:cubicBezTo>
                    <a:pt x="61449" y="111767"/>
                    <a:pt x="66563" y="109690"/>
                    <a:pt x="71612" y="107581"/>
                  </a:cubicBezTo>
                  <a:cubicBezTo>
                    <a:pt x="73870" y="106637"/>
                    <a:pt x="76048" y="105647"/>
                    <a:pt x="78387" y="104751"/>
                  </a:cubicBezTo>
                  <a:cubicBezTo>
                    <a:pt x="80569" y="103916"/>
                    <a:pt x="82903" y="103179"/>
                    <a:pt x="85161" y="102393"/>
                  </a:cubicBezTo>
                  <a:cubicBezTo>
                    <a:pt x="85483" y="101607"/>
                    <a:pt x="85696" y="100809"/>
                    <a:pt x="86129" y="100035"/>
                  </a:cubicBezTo>
                  <a:cubicBezTo>
                    <a:pt x="86665" y="99076"/>
                    <a:pt x="88064" y="97206"/>
                    <a:pt x="88064" y="97206"/>
                  </a:cubicBezTo>
                  <a:cubicBezTo>
                    <a:pt x="88387" y="97992"/>
                    <a:pt x="88906" y="98765"/>
                    <a:pt x="89032" y="99564"/>
                  </a:cubicBezTo>
                  <a:cubicBezTo>
                    <a:pt x="89552" y="102859"/>
                    <a:pt x="88446" y="106250"/>
                    <a:pt x="90000" y="109467"/>
                  </a:cubicBezTo>
                  <a:cubicBezTo>
                    <a:pt x="90104" y="109683"/>
                    <a:pt x="94530" y="106391"/>
                    <a:pt x="94838" y="106166"/>
                  </a:cubicBezTo>
                  <a:cubicBezTo>
                    <a:pt x="98763" y="98516"/>
                    <a:pt x="92729" y="109378"/>
                    <a:pt x="97741" y="102865"/>
                  </a:cubicBezTo>
                  <a:cubicBezTo>
                    <a:pt x="98937" y="101311"/>
                    <a:pt x="99140" y="97397"/>
                    <a:pt x="99677" y="96263"/>
                  </a:cubicBezTo>
                  <a:cubicBezTo>
                    <a:pt x="102622" y="90043"/>
                    <a:pt x="101612" y="100321"/>
                    <a:pt x="101612" y="91075"/>
                  </a:cubicBezTo>
                </a:path>
              </a:pathLst>
            </a:cu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 advTm="1321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 txBox="1"/>
          <p:nvPr/>
        </p:nvSpPr>
        <p:spPr>
          <a:xfrm>
            <a:off x="540325" y="67550"/>
            <a:ext cx="4276500" cy="65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100000"/>
              <a:buFont typeface="Arial"/>
              <a:buNone/>
            </a:pPr>
            <a:r>
              <a:rPr lang="en-US" sz="2600" b="1" i="0" u="none" strike="noStrike" cap="none" dirty="0" err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系列宣導活動計畫</a:t>
            </a:r>
            <a:endParaRPr lang="en-US" sz="2600" b="1" i="0" u="none" strike="noStrike" cap="none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46" name="Shape 746"/>
          <p:cNvGraphicFramePr/>
          <p:nvPr>
            <p:extLst>
              <p:ext uri="{D42A27DB-BD31-4B8C-83A1-F6EECF244321}">
                <p14:modId xmlns:p14="http://schemas.microsoft.com/office/powerpoint/2010/main" val="1739997110"/>
              </p:ext>
            </p:extLst>
          </p:nvPr>
        </p:nvGraphicFramePr>
        <p:xfrm>
          <a:off x="821410" y="1410346"/>
          <a:ext cx="7547037" cy="2843212"/>
        </p:xfrm>
        <a:graphic>
          <a:graphicData uri="http://schemas.openxmlformats.org/drawingml/2006/table">
            <a:tbl>
              <a:tblPr>
                <a:noFill/>
                <a:tableStyleId>{483F20F2-1433-493E-B6EE-19AB25E48FEF}</a:tableStyleId>
              </a:tblPr>
              <a:tblGrid>
                <a:gridCol w="1331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55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661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執行時間</a:t>
                      </a:r>
                      <a:endParaRPr lang="en-US" sz="1800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2018.7~2018.8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61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目標對象</a:t>
                      </a:r>
                      <a:endParaRPr lang="en-US" sz="1800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新來義全體居民</a:t>
                      </a:r>
                      <a:endParaRPr lang="en-US" sz="1800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7052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目的與目標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49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rgbClr val="000000"/>
                          </a:solidFill>
                        </a:rPr>
                        <a:t>減少社區周圍養豬場的糞便味道，進而減少蒼蠅在社區出現之可能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</a:rPr>
                        <a:t>。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7052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所需設備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rgbClr val="000000"/>
                          </a:solidFill>
                        </a:rPr>
                        <a:t>活動中心、投影機、木桌、椅子、白板</a:t>
                      </a:r>
                      <a:endParaRPr lang="en-US"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052">
                <a:tc>
                  <a:txBody>
                    <a:bodyPr/>
                    <a:lstStyle/>
                    <a:p>
                      <a:pPr marL="0" marR="0" lvl="0" indent="-69849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</a:rPr>
                        <a:t>工作人員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49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</a:rPr>
                        <a:t>昆蟲系學生2名、社工2名、特別來賓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醫護知識人員1名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20065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3" name="Shape 753"/>
          <p:cNvCxnSpPr/>
          <p:nvPr/>
        </p:nvCxnSpPr>
        <p:spPr>
          <a:xfrm>
            <a:off x="191125" y="2739790"/>
            <a:ext cx="879173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54" name="Shape 754"/>
          <p:cNvCxnSpPr/>
          <p:nvPr/>
        </p:nvCxnSpPr>
        <p:spPr>
          <a:xfrm>
            <a:off x="3822492" y="2739791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55" name="Shape 755"/>
          <p:cNvCxnSpPr/>
          <p:nvPr/>
        </p:nvCxnSpPr>
        <p:spPr>
          <a:xfrm>
            <a:off x="4690048" y="2155174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56" name="Shape 756"/>
          <p:cNvCxnSpPr/>
          <p:nvPr/>
        </p:nvCxnSpPr>
        <p:spPr>
          <a:xfrm>
            <a:off x="2835016" y="2155174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57" name="Shape 757"/>
          <p:cNvCxnSpPr/>
          <p:nvPr/>
        </p:nvCxnSpPr>
        <p:spPr>
          <a:xfrm>
            <a:off x="8438242" y="2732017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58" name="Shape 758"/>
          <p:cNvCxnSpPr/>
          <p:nvPr/>
        </p:nvCxnSpPr>
        <p:spPr>
          <a:xfrm>
            <a:off x="7189657" y="2155174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59" name="Shape 759"/>
          <p:cNvCxnSpPr/>
          <p:nvPr/>
        </p:nvCxnSpPr>
        <p:spPr>
          <a:xfrm>
            <a:off x="5808688" y="2739791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60" name="Shape 760"/>
          <p:cNvCxnSpPr/>
          <p:nvPr/>
        </p:nvCxnSpPr>
        <p:spPr>
          <a:xfrm>
            <a:off x="914401" y="2155174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762" name="Shape 762"/>
          <p:cNvSpPr/>
          <p:nvPr/>
        </p:nvSpPr>
        <p:spPr>
          <a:xfrm>
            <a:off x="218250" y="2209704"/>
            <a:ext cx="761700" cy="32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第一週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1" name="Shape 761"/>
          <p:cNvCxnSpPr/>
          <p:nvPr/>
        </p:nvCxnSpPr>
        <p:spPr>
          <a:xfrm>
            <a:off x="1838169" y="2739791"/>
            <a:ext cx="0" cy="5846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763" name="Shape 763"/>
          <p:cNvSpPr/>
          <p:nvPr/>
        </p:nvSpPr>
        <p:spPr>
          <a:xfrm>
            <a:off x="1107730" y="2866768"/>
            <a:ext cx="795211" cy="2638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第二週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2120552" y="2195799"/>
            <a:ext cx="761700" cy="32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第三週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3086754" y="2807474"/>
            <a:ext cx="761747" cy="3231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第四週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3970320" y="2195798"/>
            <a:ext cx="761700" cy="32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第五週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Shape 767"/>
          <p:cNvSpPr/>
          <p:nvPr/>
        </p:nvSpPr>
        <p:spPr>
          <a:xfrm>
            <a:off x="5060789" y="2781083"/>
            <a:ext cx="761747" cy="3231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第六週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Shape 768"/>
          <p:cNvSpPr/>
          <p:nvPr/>
        </p:nvSpPr>
        <p:spPr>
          <a:xfrm>
            <a:off x="6460099" y="2172401"/>
            <a:ext cx="761700" cy="32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第七週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7696547" y="2786029"/>
            <a:ext cx="761747" cy="3231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第八週</a:t>
            </a:r>
            <a:endParaRPr lang="en-US" sz="1500" b="1" i="0" u="none" strike="noStrike" cap="none" dirty="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Shape 770"/>
          <p:cNvSpPr/>
          <p:nvPr/>
        </p:nvSpPr>
        <p:spPr>
          <a:xfrm>
            <a:off x="374632" y="516671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昆蟲營</a:t>
            </a:r>
          </a:p>
        </p:txBody>
      </p:sp>
      <p:pic>
        <p:nvPicPr>
          <p:cNvPr id="771" name="Shape 771" descr="https://lh5.googleusercontent.com/bLKcuvnv5dtjBxZD9lp3-4yDcVHlXjod73ppJ2XgGds1bt27thPsFuZrxNGqlkSf4fT0IgEvdwBMblR-bXlHgeX7mQox2qbGD3SOsUMumAg1qwemWKuWEdjII8K7XHQh-us4T2wl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68487">
            <a:off x="1602517" y="3436577"/>
            <a:ext cx="896353" cy="72391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Shape 772"/>
          <p:cNvSpPr/>
          <p:nvPr/>
        </p:nvSpPr>
        <p:spPr>
          <a:xfrm>
            <a:off x="173597" y="4130416"/>
            <a:ext cx="2441694" cy="6155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認識蒼蠅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en-US" sz="16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知己知彼，百戰百勝</a:t>
            </a:r>
            <a:r>
              <a:rPr lang="en-US" sz="1600" b="0" i="0" u="none" strike="noStrike" cap="none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</a:p>
        </p:txBody>
      </p:sp>
      <p:sp>
        <p:nvSpPr>
          <p:cNvPr id="773" name="Shape 773"/>
          <p:cNvSpPr/>
          <p:nvPr/>
        </p:nvSpPr>
        <p:spPr>
          <a:xfrm>
            <a:off x="1905322" y="384214"/>
            <a:ext cx="1939954" cy="6155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認識蒼蠅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en-US" sz="16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他們喜歡甚麼</a:t>
            </a:r>
            <a:r>
              <a:rPr lang="en-US" sz="1600" b="0" i="0" u="none" strike="noStrike" cap="none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?」</a:t>
            </a:r>
          </a:p>
        </p:txBody>
      </p:sp>
      <p:pic>
        <p:nvPicPr>
          <p:cNvPr id="774" name="Shape 774" descr="https://lh5.googleusercontent.com/ZuOMvGFIFdHeFcVbH4Bb5aJUQc-OmqcBSESXOVQM8R005YMxAx35maodAgw29ttJpNfVVWOdj9zcsGd3OyfAD00g02JSVZXxQZzGEvneHkFcujUnRJZ2NCYVSbzh5AAotILrblx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225" y="994197"/>
            <a:ext cx="1939950" cy="117549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Shape 775"/>
          <p:cNvSpPr/>
          <p:nvPr/>
        </p:nvSpPr>
        <p:spPr>
          <a:xfrm>
            <a:off x="3184271" y="4374800"/>
            <a:ext cx="1445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傳染</a:t>
            </a:r>
            <a:r>
              <a:rPr lang="en-US" sz="1800" dirty="0" err="1">
                <a:solidFill>
                  <a:srgbClr val="E36C09"/>
                </a:solidFill>
              </a:rPr>
              <a:t>疾病</a:t>
            </a:r>
            <a:endParaRPr lang="en-US" sz="1800" dirty="0">
              <a:solidFill>
                <a:srgbClr val="E36C09"/>
              </a:solidFill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dirty="0" err="1">
                <a:solidFill>
                  <a:srgbClr val="E36C09"/>
                </a:solidFill>
              </a:rPr>
              <a:t>的介紹</a:t>
            </a:r>
            <a:endParaRPr lang="en-US" sz="1800" dirty="0">
              <a:solidFill>
                <a:srgbClr val="E36C09"/>
              </a:solidFill>
            </a:endParaRPr>
          </a:p>
        </p:txBody>
      </p:sp>
      <p:pic>
        <p:nvPicPr>
          <p:cNvPr id="776" name="Shape 776" descr="https://lh3.googleusercontent.com/QgNNYBiU1O9lZctAwLQCR4I7COaA1dUJJWyqdFjwu7O5k6sZQ70T1k11B2oceIuz-etBbLIN2qpp0DLBQ6dU8KlHC13_n0Itf91ARjTw1JKSyf927pVXaH-nuQT-qFENGejPvEG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583" y="3309918"/>
            <a:ext cx="1191576" cy="106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Shape 777"/>
          <p:cNvSpPr/>
          <p:nvPr/>
        </p:nvSpPr>
        <p:spPr>
          <a:xfrm>
            <a:off x="5198955" y="4443969"/>
            <a:ext cx="133882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製作捕蠅器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Shape 778" descr="https://lh4.googleusercontent.com/Yxc_EHFbsFxgvmPl2Lg7_IVt4To_nCWqG5VMMBkYdk-290lPbb_YBD8sr_xoc8qcybN5TEQrwZhfjyoggb1JprOaGZnyA5IQfB4HOG3DoFD9UiK6fUHPgP0WIuUwci1cjt_s22qU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30" y="1291320"/>
            <a:ext cx="1920310" cy="814897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Shape 779"/>
          <p:cNvSpPr/>
          <p:nvPr/>
        </p:nvSpPr>
        <p:spPr>
          <a:xfrm>
            <a:off x="4195323" y="550614"/>
            <a:ext cx="1107996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製作蒼蠅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知識小卡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Shape 780" descr="https://lh6.googleusercontent.com/iiPn0Dw55LoLaElhjXe8pIopXG-mOr7VD7j1m3MV51qhZYchpFk-URe96WIDG1pzm5fS5rlCsEatjMBxxuY107J29RA-ROxpoM3XHNt0SerTb0m25k6t1XExBg_6VWpNDrE1ZbLS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955" y="3384589"/>
            <a:ext cx="1174300" cy="949086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Shape 781"/>
          <p:cNvSpPr/>
          <p:nvPr/>
        </p:nvSpPr>
        <p:spPr>
          <a:xfrm>
            <a:off x="6588551" y="226184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分享時間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2" name="Shape 782" descr="https://lh3.googleusercontent.com/RMEpY_dYKzyvn25JHTcqpG5r-wsN6NF_9s9-2ybkUomEGUI7AQ24m-6dEm5YQ19_hVCa3jmzjpjEYl0MKQEXWP5UlkfrQHjo71WKQYCC18fb5AEafOY1knjVsx3DGq1i7Z2Te5Ky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6596" y="770894"/>
            <a:ext cx="1248027" cy="124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Shape 783" descr="https://lh4.googleusercontent.com/ujoB9qFC1hkATy_oIRuEdUSz4_7iM__3KefUnfrILlFaVM4Qti2KRdkbYhLjNJMz8DxisM25X4kmr55oeMqJRUicEw44-Sppx7QDtvwxUM4Koi3JgKZuEKdPMl3vmS5ZTQvfvU5c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014" y="3222044"/>
            <a:ext cx="1256644" cy="1221581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Shape 784"/>
          <p:cNvSpPr/>
          <p:nvPr/>
        </p:nvSpPr>
        <p:spPr>
          <a:xfrm>
            <a:off x="7443741" y="4164423"/>
            <a:ext cx="156966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參觀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米田共工作室</a:t>
            </a:r>
            <a:endParaRPr lang="en-US" sz="1800" b="0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5" name="Shape 785" descr="https://lh3.googleusercontent.com/7bAwEV--9W0g46hOgsK3oSqTKlgOOxBDtvGT5Ul6WOvH2GaEdhPCsVQodntprqqsrRoS8wJAkW2yiove3Wzr5viKxpRrlLoaOZ0NbD_du1CkECMMD7oeex4BiLRI7zm3_NCeuwEs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4" y="953687"/>
            <a:ext cx="899753" cy="10621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170412"/>
      </p:ext>
    </p:extLst>
  </p:cSld>
  <p:clrMapOvr>
    <a:masterClrMapping/>
  </p:clrMapOvr>
  <p:transition spd="slow" advTm="9556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4 0.05802 L 0.06944 0.05802 C 0.08125 0.06883 0.09201 0.08611 0.10503 0.09105 C 0.11944 0.09661 0.13524 0.0963 0.14913 0.08796 C 0.20069 0.05741 0.22552 0.02438 0.26267 -0.03241 C 0.28837 -0.07191 0.30608 -0.13765 0.33889 -0.15309 C 0.37292 -0.16883 0.36059 -0.16173 0.37622 -0.17099 C 0.39149 -0.17006 0.40729 -0.17562 0.42205 -0.16821 C 0.44809 -0.15494 0.52014 -0.08858 0.5441 -0.05648 C 0.55451 -0.04259 0.56215 -0.02253 0.57118 -0.00525 C 0.57691 0.04877 0.58125 0.07685 0.57795 0.1392 C 0.57674 0.16111 0.57674 0.18735 0.56771 0.20247 C 0.55278 0.22778 0.53212 0.2429 0.51181 0.25062 C 0.48646 0.26049 0.4599 0.25278 0.43385 0.2537 C 0.40955 0.23056 0.38194 0.21605 0.36094 0.18457 C 0.33628 0.14722 0.33785 0.07747 0.35417 0.03364 C 0.37483 -0.0216 0.41128 -0.06451 0.4474 -0.08086 C 0.47014 -0.09105 0.49375 -0.0929 0.51684 -0.09877 C 0.59358 -0.07006 0.63264 -0.07315 0.69479 0.03086 C 0.71684 0.06759 0.7276 0.1213 0.74392 0.16636 C 0.75 0.22191 0.7592 0.26605 0.74063 0.32315 C 0.73212 0.34907 0.71753 0.37006 0.70156 0.38025 C 0.6191 0.43272 0.56389 0.42315 0.47969 0.42562 C 0.26076 0.39352 0.35469 0.41574 0.19653 0.3713 L 0.09479 0.30802 C 0.09132 0.30556 0.08785 0.30278 0.08472 0.29877 C 0.07361 0.28457 0.06319 0.26883 0.05243 0.2537 C 0.04965 0.21667 0.04705 0.17932 0.0441 0.14228 C 0.04253 0.12315 0.04045 0.10401 0.03889 0.08488 C 0.03819 0.07685 0.03733 0.0608 0.03733 0.0608 L 0.03056 0.05802 " pathEditMode="relative" ptsTypes="AAAAAAAAAAAAAAAAAAAAAAAAAAAAAAA">
                                      <p:cBhvr>
                                        <p:cTn id="22" dur="2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9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1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750"/>
                            </p:stCondLst>
                            <p:childTnLst>
                              <p:par>
                                <p:cTn id="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7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7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2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225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3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2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2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2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62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67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2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6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2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2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7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7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0"/>
      <p:bldP spid="763" grpId="0"/>
      <p:bldP spid="764" grpId="0"/>
      <p:bldP spid="765" grpId="0"/>
      <p:bldP spid="766" grpId="0"/>
      <p:bldP spid="767" grpId="0"/>
      <p:bldP spid="768" grpId="0"/>
      <p:bldP spid="769" grpId="0"/>
      <p:bldP spid="772" grpId="0"/>
      <p:bldP spid="773" grpId="0"/>
      <p:bldP spid="775" grpId="0"/>
      <p:bldP spid="777" grpId="0"/>
      <p:bldP spid="779" grpId="0"/>
      <p:bldP spid="781" grpId="0"/>
      <p:bldP spid="78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604" descr="https://lh6.googleusercontent.com/lM2KktZ0_x2hT4qN9a0oF8kBtnsuE-rZWnifZONmS8jUWOMwXX-jL5_v4K_XmMGLV7sUM1y3DyXURRcwXHY47hbgD63mOb_LNoWz5n6qCsLtdXITQRbZKDcf4VPXD5l-rv0NfEVB">
            <a:extLst>
              <a:ext uri="{FF2B5EF4-FFF2-40B4-BE49-F238E27FC236}">
                <a16:creationId xmlns:a16="http://schemas.microsoft.com/office/drawing/2014/main" xmlns="" id="{E1286344-0095-45CF-A6FA-FA96D407CBCF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7678">
            <a:off x="2310707" y="2106806"/>
            <a:ext cx="550934" cy="61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605">
            <a:extLst>
              <a:ext uri="{FF2B5EF4-FFF2-40B4-BE49-F238E27FC236}">
                <a16:creationId xmlns:a16="http://schemas.microsoft.com/office/drawing/2014/main" xmlns="" id="{D4D6F301-A74A-4517-BE65-4E347A51A2CD}"/>
              </a:ext>
            </a:extLst>
          </p:cNvPr>
          <p:cNvSpPr/>
          <p:nvPr/>
        </p:nvSpPr>
        <p:spPr>
          <a:xfrm>
            <a:off x="3731002" y="4016079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606">
            <a:extLst>
              <a:ext uri="{FF2B5EF4-FFF2-40B4-BE49-F238E27FC236}">
                <a16:creationId xmlns:a16="http://schemas.microsoft.com/office/drawing/2014/main" xmlns="" id="{21097A17-E207-4CBB-873E-8E679221781B}"/>
              </a:ext>
            </a:extLst>
          </p:cNvPr>
          <p:cNvSpPr/>
          <p:nvPr/>
        </p:nvSpPr>
        <p:spPr>
          <a:xfrm>
            <a:off x="4868136" y="430702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607">
            <a:extLst>
              <a:ext uri="{FF2B5EF4-FFF2-40B4-BE49-F238E27FC236}">
                <a16:creationId xmlns:a16="http://schemas.microsoft.com/office/drawing/2014/main" xmlns="" id="{42A18943-FA9B-414F-99BB-6AD33866B9FE}"/>
              </a:ext>
            </a:extLst>
          </p:cNvPr>
          <p:cNvSpPr/>
          <p:nvPr/>
        </p:nvSpPr>
        <p:spPr>
          <a:xfrm>
            <a:off x="5964378" y="4418726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608">
            <a:extLst>
              <a:ext uri="{FF2B5EF4-FFF2-40B4-BE49-F238E27FC236}">
                <a16:creationId xmlns:a16="http://schemas.microsoft.com/office/drawing/2014/main" xmlns="" id="{EDB7529D-2BB1-466A-8768-7033386E8819}"/>
              </a:ext>
            </a:extLst>
          </p:cNvPr>
          <p:cNvSpPr/>
          <p:nvPr/>
        </p:nvSpPr>
        <p:spPr>
          <a:xfrm>
            <a:off x="4273255" y="4364173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609">
            <a:extLst>
              <a:ext uri="{FF2B5EF4-FFF2-40B4-BE49-F238E27FC236}">
                <a16:creationId xmlns:a16="http://schemas.microsoft.com/office/drawing/2014/main" xmlns="" id="{77716A92-625A-4D98-88C3-EDD85A669319}"/>
              </a:ext>
            </a:extLst>
          </p:cNvPr>
          <p:cNvSpPr/>
          <p:nvPr/>
        </p:nvSpPr>
        <p:spPr>
          <a:xfrm>
            <a:off x="3705019" y="353029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610">
            <a:extLst>
              <a:ext uri="{FF2B5EF4-FFF2-40B4-BE49-F238E27FC236}">
                <a16:creationId xmlns:a16="http://schemas.microsoft.com/office/drawing/2014/main" xmlns="" id="{A53DD65C-7899-4CAB-8044-54C9DF2EA334}"/>
              </a:ext>
            </a:extLst>
          </p:cNvPr>
          <p:cNvSpPr/>
          <p:nvPr/>
        </p:nvSpPr>
        <p:spPr>
          <a:xfrm>
            <a:off x="4169338" y="336403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611">
            <a:extLst>
              <a:ext uri="{FF2B5EF4-FFF2-40B4-BE49-F238E27FC236}">
                <a16:creationId xmlns:a16="http://schemas.microsoft.com/office/drawing/2014/main" xmlns="" id="{2B157A89-38CE-4CF3-BC9D-6A9592973574}"/>
              </a:ext>
            </a:extLst>
          </p:cNvPr>
          <p:cNvSpPr/>
          <p:nvPr/>
        </p:nvSpPr>
        <p:spPr>
          <a:xfrm>
            <a:off x="7133342" y="4527831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612">
            <a:extLst>
              <a:ext uri="{FF2B5EF4-FFF2-40B4-BE49-F238E27FC236}">
                <a16:creationId xmlns:a16="http://schemas.microsoft.com/office/drawing/2014/main" xmlns="" id="{5874AB29-1A8B-4A12-9081-B80A87DA1889}"/>
              </a:ext>
            </a:extLst>
          </p:cNvPr>
          <p:cNvSpPr/>
          <p:nvPr/>
        </p:nvSpPr>
        <p:spPr>
          <a:xfrm>
            <a:off x="4216097" y="3888788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613">
            <a:extLst>
              <a:ext uri="{FF2B5EF4-FFF2-40B4-BE49-F238E27FC236}">
                <a16:creationId xmlns:a16="http://schemas.microsoft.com/office/drawing/2014/main" xmlns="" id="{7160D3C9-56A4-4D4E-878E-A9BC8D0C90AF}"/>
              </a:ext>
            </a:extLst>
          </p:cNvPr>
          <p:cNvSpPr/>
          <p:nvPr/>
        </p:nvSpPr>
        <p:spPr>
          <a:xfrm>
            <a:off x="2946495" y="3416003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614">
            <a:extLst>
              <a:ext uri="{FF2B5EF4-FFF2-40B4-BE49-F238E27FC236}">
                <a16:creationId xmlns:a16="http://schemas.microsoft.com/office/drawing/2014/main" xmlns="" id="{259BD054-1CA3-46E7-AE7B-0F4D99B96B43}"/>
              </a:ext>
            </a:extLst>
          </p:cNvPr>
          <p:cNvSpPr/>
          <p:nvPr/>
        </p:nvSpPr>
        <p:spPr>
          <a:xfrm>
            <a:off x="2857492" y="2904255"/>
            <a:ext cx="93518" cy="109105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66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Shape 615">
            <a:extLst>
              <a:ext uri="{FF2B5EF4-FFF2-40B4-BE49-F238E27FC236}">
                <a16:creationId xmlns:a16="http://schemas.microsoft.com/office/drawing/2014/main" xmlns="" id="{F91359D6-BB6D-45F9-B23D-B477C0228741}"/>
              </a:ext>
            </a:extLst>
          </p:cNvPr>
          <p:cNvGrpSpPr/>
          <p:nvPr/>
        </p:nvGrpSpPr>
        <p:grpSpPr>
          <a:xfrm>
            <a:off x="1382320" y="2422372"/>
            <a:ext cx="5875388" cy="1410567"/>
            <a:chOff x="3991003" y="4802325"/>
            <a:chExt cx="7833851" cy="1880756"/>
          </a:xfrm>
        </p:grpSpPr>
        <p:sp>
          <p:nvSpPr>
            <p:cNvPr id="29" name="Shape 616">
              <a:extLst>
                <a:ext uri="{FF2B5EF4-FFF2-40B4-BE49-F238E27FC236}">
                  <a16:creationId xmlns:a16="http://schemas.microsoft.com/office/drawing/2014/main" xmlns="" id="{4565D545-802B-49FD-A086-892607D8231C}"/>
                </a:ext>
              </a:extLst>
            </p:cNvPr>
            <p:cNvSpPr/>
            <p:nvPr/>
          </p:nvSpPr>
          <p:spPr>
            <a:xfrm>
              <a:off x="3991003" y="4802325"/>
              <a:ext cx="7833851" cy="1880756"/>
            </a:xfrm>
            <a:prstGeom prst="doubleWave">
              <a:avLst>
                <a:gd name="adj1" fmla="val 6250"/>
                <a:gd name="adj2" fmla="val 0"/>
              </a:avLst>
            </a:prstGeom>
            <a:gradFill>
              <a:gsLst>
                <a:gs pos="0">
                  <a:srgbClr val="F1413D">
                    <a:alpha val="95686"/>
                  </a:srgbClr>
                </a:gs>
                <a:gs pos="5000">
                  <a:srgbClr val="F1413D">
                    <a:alpha val="95686"/>
                  </a:srgbClr>
                </a:gs>
                <a:gs pos="99000">
                  <a:srgbClr val="F56671"/>
                </a:gs>
                <a:gs pos="100000">
                  <a:srgbClr val="FFCCFF"/>
                </a:gs>
              </a:gsLst>
              <a:lin ang="5400000" scaled="0"/>
            </a:gra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617">
              <a:extLst>
                <a:ext uri="{FF2B5EF4-FFF2-40B4-BE49-F238E27FC236}">
                  <a16:creationId xmlns:a16="http://schemas.microsoft.com/office/drawing/2014/main" xmlns="" id="{68969986-AE9C-49CE-A50F-CAC39CE6DF2C}"/>
                </a:ext>
              </a:extLst>
            </p:cNvPr>
            <p:cNvSpPr txBox="1"/>
            <p:nvPr/>
          </p:nvSpPr>
          <p:spPr>
            <a:xfrm>
              <a:off x="4343400" y="5185050"/>
              <a:ext cx="7481454" cy="954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571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98780"/>
                <a:buFont typeface="Arial"/>
                <a:buNone/>
              </a:pPr>
              <a:r>
                <a:rPr lang="en-US" sz="405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提案</a:t>
              </a:r>
              <a:r>
                <a:rPr lang="zh-TW" altLang="en-US" sz="405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三</a:t>
              </a:r>
              <a:r>
                <a:rPr lang="en-US" sz="405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：</a:t>
              </a:r>
              <a:r>
                <a:rPr lang="zh-TW" altLang="en-US" sz="405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環保小尖兵</a:t>
              </a:r>
              <a:endParaRPr lang="en-US" sz="4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 advTm="78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 txBox="1"/>
          <p:nvPr/>
        </p:nvSpPr>
        <p:spPr>
          <a:xfrm>
            <a:off x="533550" y="0"/>
            <a:ext cx="6882900" cy="80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100000"/>
              <a:buFont typeface="Arial"/>
              <a:buNone/>
            </a:pPr>
            <a:r>
              <a:rPr lang="en-US" sz="2600" b="0" i="0" u="none" strike="noStrike" cap="none" dirty="0" err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三、環保小尖兵</a:t>
            </a:r>
            <a:endParaRPr lang="en-US" sz="2600" b="0" i="0" u="none" strike="noStrike" cap="none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11" name="Shape 811"/>
          <p:cNvGraphicFramePr/>
          <p:nvPr>
            <p:extLst>
              <p:ext uri="{D42A27DB-BD31-4B8C-83A1-F6EECF244321}">
                <p14:modId xmlns:p14="http://schemas.microsoft.com/office/powerpoint/2010/main" val="1464167163"/>
              </p:ext>
            </p:extLst>
          </p:nvPr>
        </p:nvGraphicFramePr>
        <p:xfrm>
          <a:off x="805912" y="1815286"/>
          <a:ext cx="7795647" cy="1412658"/>
        </p:xfrm>
        <a:graphic>
          <a:graphicData uri="http://schemas.openxmlformats.org/drawingml/2006/table">
            <a:tbl>
              <a:tblPr>
                <a:noFill/>
                <a:tableStyleId>{483F20F2-1433-493E-B6EE-19AB25E48FEF}</a:tableStyleId>
              </a:tblPr>
              <a:tblGrid>
                <a:gridCol w="1375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20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/>
                        <a:t>執行時間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/>
                        <a:t>2018.9~2018.11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025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/>
                        <a:t>目標對象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新來義全體居民</a:t>
                      </a:r>
                      <a:endParaRPr lang="en-US" sz="1800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467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</a:rPr>
                        <a:t>目的與目標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49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84615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</a:rPr>
                        <a:t>妥善處理廚餘與垃圾，營造不易孳生蒼蠅的環境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</a:rPr>
                        <a:t>。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Tm="134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773" y="158282"/>
            <a:ext cx="6804454" cy="478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40">
            <a:extLst>
              <a:ext uri="{FF2B5EF4-FFF2-40B4-BE49-F238E27FC236}">
                <a16:creationId xmlns:a16="http://schemas.microsoft.com/office/drawing/2014/main" xmlns="" id="{FD26CB4A-0A40-43DA-86BD-487C268134E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7" y="569307"/>
            <a:ext cx="4743050" cy="477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341">
            <a:extLst>
              <a:ext uri="{FF2B5EF4-FFF2-40B4-BE49-F238E27FC236}">
                <a16:creationId xmlns:a16="http://schemas.microsoft.com/office/drawing/2014/main" xmlns="" id="{4873D4C5-DFA1-4EDC-9E67-3806B46E283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233" y="1530553"/>
            <a:ext cx="5192132" cy="389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66">
            <a:extLst>
              <a:ext uri="{FF2B5EF4-FFF2-40B4-BE49-F238E27FC236}">
                <a16:creationId xmlns:a16="http://schemas.microsoft.com/office/drawing/2014/main" xmlns="" id="{A09ADE0F-1344-4417-AC0F-DD59F97A80D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735" y="260266"/>
            <a:ext cx="5733228" cy="463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49">
            <a:extLst>
              <a:ext uri="{FF2B5EF4-FFF2-40B4-BE49-F238E27FC236}">
                <a16:creationId xmlns:a16="http://schemas.microsoft.com/office/drawing/2014/main" xmlns="" id="{B91D60BF-5276-4F8E-9C61-5F5E1E4FD378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12" y="18980"/>
            <a:ext cx="6858000" cy="511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48">
            <a:extLst>
              <a:ext uri="{FF2B5EF4-FFF2-40B4-BE49-F238E27FC236}">
                <a16:creationId xmlns:a16="http://schemas.microsoft.com/office/drawing/2014/main" xmlns="" id="{8712669E-6303-4830-A82B-D2AF4F3C2960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12" y="231646"/>
            <a:ext cx="8778597" cy="491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42">
            <a:extLst>
              <a:ext uri="{FF2B5EF4-FFF2-40B4-BE49-F238E27FC236}">
                <a16:creationId xmlns:a16="http://schemas.microsoft.com/office/drawing/2014/main" xmlns="" id="{A8F079F2-BF84-4732-B741-200D7B49B843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727" y="185148"/>
            <a:ext cx="4752185" cy="5111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10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4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Shape 817" descr="https://lh5.googleusercontent.com/AmDxGgrFOsjahdT_ErDEcL7exscBuKYAvi8w3ni4zq9NzWHYtSgsfPBtOjOYCatd7DHHSmkOdBpyzRqr_0ZG_x211v4imUmwtPAINpc7mA1ego-Mupn-QhlAsIDHAYNpmlNvaF3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7219" y="353856"/>
            <a:ext cx="1657507" cy="1209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8" name="Shape 818"/>
          <p:cNvGrpSpPr/>
          <p:nvPr/>
        </p:nvGrpSpPr>
        <p:grpSpPr>
          <a:xfrm>
            <a:off x="3586397" y="4160801"/>
            <a:ext cx="3774368" cy="403705"/>
            <a:chOff x="3586397" y="4160801"/>
            <a:chExt cx="3774368" cy="403705"/>
          </a:xfrm>
        </p:grpSpPr>
        <p:cxnSp>
          <p:nvCxnSpPr>
            <p:cNvPr id="819" name="Shape 819"/>
            <p:cNvCxnSpPr/>
            <p:nvPr/>
          </p:nvCxnSpPr>
          <p:spPr>
            <a:xfrm flipH="1">
              <a:off x="7269995" y="4160801"/>
              <a:ext cx="90771" cy="403705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820" name="Shape 820"/>
            <p:cNvCxnSpPr/>
            <p:nvPr/>
          </p:nvCxnSpPr>
          <p:spPr>
            <a:xfrm rot="10800000">
              <a:off x="3586397" y="4553263"/>
              <a:ext cx="3683598" cy="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821" name="Shape 821"/>
          <p:cNvCxnSpPr/>
          <p:nvPr/>
        </p:nvCxnSpPr>
        <p:spPr>
          <a:xfrm rot="10800000">
            <a:off x="2473377" y="2597046"/>
            <a:ext cx="359764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2" name="Shape 822"/>
          <p:cNvCxnSpPr/>
          <p:nvPr/>
        </p:nvCxnSpPr>
        <p:spPr>
          <a:xfrm rot="10800000">
            <a:off x="4164642" y="1098252"/>
            <a:ext cx="3237876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3" name="Shape 823"/>
          <p:cNvSpPr/>
          <p:nvPr/>
        </p:nvSpPr>
        <p:spPr>
          <a:xfrm>
            <a:off x="4358772" y="639625"/>
            <a:ext cx="33825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垃圾車次數增多連署計畫</a:t>
            </a:r>
          </a:p>
        </p:txBody>
      </p:sp>
      <p:pic>
        <p:nvPicPr>
          <p:cNvPr id="824" name="Shape 824" descr="「垃圾車 圖片」的圖片搜尋結果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5443"/>
            <a:ext cx="2538274" cy="122418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Shape 825"/>
          <p:cNvSpPr/>
          <p:nvPr/>
        </p:nvSpPr>
        <p:spPr>
          <a:xfrm>
            <a:off x="2732353" y="1813080"/>
            <a:ext cx="3252866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與環保局接洽</a:t>
            </a:r>
            <a:r>
              <a:rPr lang="en-US" sz="1800" b="1" i="0" u="none" strike="noStrike" cap="none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提議垃圾車需進行垃圾分類</a:t>
            </a:r>
            <a:endParaRPr lang="en-US" sz="1800" b="1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1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Shape 826"/>
          <p:cNvSpPr/>
          <p:nvPr/>
        </p:nvSpPr>
        <p:spPr>
          <a:xfrm>
            <a:off x="4493602" y="4039500"/>
            <a:ext cx="1898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廚餘堆肥DIY</a:t>
            </a:r>
            <a:endParaRPr lang="en-US" sz="1800" b="1" i="0" u="none" strike="noStrike" cap="none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7" name="Shape 827"/>
          <p:cNvGrpSpPr/>
          <p:nvPr/>
        </p:nvGrpSpPr>
        <p:grpSpPr>
          <a:xfrm>
            <a:off x="1943089" y="3479624"/>
            <a:ext cx="1616687" cy="1362353"/>
            <a:chOff x="6699544" y="1524000"/>
            <a:chExt cx="3550728" cy="3290504"/>
          </a:xfrm>
        </p:grpSpPr>
        <p:sp>
          <p:nvSpPr>
            <p:cNvPr id="828" name="Shape 828"/>
            <p:cNvSpPr/>
            <p:nvPr/>
          </p:nvSpPr>
          <p:spPr>
            <a:xfrm>
              <a:off x="7097552" y="2260600"/>
              <a:ext cx="2849165" cy="25539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13" y="3580"/>
                  </a:moveTo>
                  <a:cubicBezTo>
                    <a:pt x="296" y="39235"/>
                    <a:pt x="-1620" y="74890"/>
                    <a:pt x="2213" y="93687"/>
                  </a:cubicBezTo>
                  <a:cubicBezTo>
                    <a:pt x="6046" y="112484"/>
                    <a:pt x="13891" y="111986"/>
                    <a:pt x="25213" y="116363"/>
                  </a:cubicBezTo>
                  <a:cubicBezTo>
                    <a:pt x="36535" y="120739"/>
                    <a:pt x="57485" y="119943"/>
                    <a:pt x="70144" y="119943"/>
                  </a:cubicBezTo>
                  <a:cubicBezTo>
                    <a:pt x="82803" y="119943"/>
                    <a:pt x="93769" y="117954"/>
                    <a:pt x="101168" y="116363"/>
                  </a:cubicBezTo>
                  <a:cubicBezTo>
                    <a:pt x="108567" y="114771"/>
                    <a:pt x="111420" y="117556"/>
                    <a:pt x="114540" y="110395"/>
                  </a:cubicBezTo>
                  <a:cubicBezTo>
                    <a:pt x="117661" y="103234"/>
                    <a:pt x="119265" y="91797"/>
                    <a:pt x="119889" y="73398"/>
                  </a:cubicBezTo>
                  <a:cubicBezTo>
                    <a:pt x="120513" y="54998"/>
                    <a:pt x="118285" y="0"/>
                    <a:pt x="118285" y="0"/>
                  </a:cubicBezTo>
                  <a:lnTo>
                    <a:pt x="118285" y="0"/>
                  </a:lnTo>
                </a:path>
              </a:pathLst>
            </a:custGeom>
            <a:solidFill>
              <a:srgbClr val="DAE5F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Shape 829"/>
            <p:cNvSpPr/>
            <p:nvPr/>
          </p:nvSpPr>
          <p:spPr>
            <a:xfrm>
              <a:off x="6874249" y="1892300"/>
              <a:ext cx="3250956" cy="6251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" y="9751"/>
                  </a:moveTo>
                  <a:cubicBezTo>
                    <a:pt x="-13" y="27018"/>
                    <a:pt x="-365" y="44286"/>
                    <a:pt x="806" y="56069"/>
                  </a:cubicBezTo>
                  <a:cubicBezTo>
                    <a:pt x="1978" y="67851"/>
                    <a:pt x="3853" y="72727"/>
                    <a:pt x="7369" y="80446"/>
                  </a:cubicBezTo>
                  <a:cubicBezTo>
                    <a:pt x="10885" y="88166"/>
                    <a:pt x="15651" y="96292"/>
                    <a:pt x="21901" y="102387"/>
                  </a:cubicBezTo>
                  <a:cubicBezTo>
                    <a:pt x="28152" y="108481"/>
                    <a:pt x="37137" y="114169"/>
                    <a:pt x="44872" y="117013"/>
                  </a:cubicBezTo>
                  <a:cubicBezTo>
                    <a:pt x="52607" y="119857"/>
                    <a:pt x="61358" y="120670"/>
                    <a:pt x="68311" y="119451"/>
                  </a:cubicBezTo>
                  <a:cubicBezTo>
                    <a:pt x="75265" y="118232"/>
                    <a:pt x="79718" y="115794"/>
                    <a:pt x="86594" y="109700"/>
                  </a:cubicBezTo>
                  <a:cubicBezTo>
                    <a:pt x="93469" y="103605"/>
                    <a:pt x="104095" y="92229"/>
                    <a:pt x="109564" y="82884"/>
                  </a:cubicBezTo>
                  <a:cubicBezTo>
                    <a:pt x="115033" y="73539"/>
                    <a:pt x="117846" y="67445"/>
                    <a:pt x="119409" y="53631"/>
                  </a:cubicBezTo>
                  <a:cubicBezTo>
                    <a:pt x="120971" y="39817"/>
                    <a:pt x="118940" y="0"/>
                    <a:pt x="118940" y="0"/>
                  </a:cubicBezTo>
                  <a:lnTo>
                    <a:pt x="118940" y="0"/>
                  </a:lnTo>
                  <a:lnTo>
                    <a:pt x="118940" y="0"/>
                  </a:lnTo>
                  <a:lnTo>
                    <a:pt x="118940" y="0"/>
                  </a:lnTo>
                </a:path>
              </a:pathLst>
            </a:custGeom>
            <a:solidFill>
              <a:srgbClr val="93B3D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Shape 830"/>
            <p:cNvSpPr/>
            <p:nvPr/>
          </p:nvSpPr>
          <p:spPr>
            <a:xfrm>
              <a:off x="6896100" y="1524000"/>
              <a:ext cx="3200400" cy="781050"/>
            </a:xfrm>
            <a:prstGeom prst="ellipse">
              <a:avLst/>
            </a:prstGeom>
            <a:solidFill>
              <a:srgbClr val="93B3D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Shape 831"/>
            <p:cNvSpPr/>
            <p:nvPr/>
          </p:nvSpPr>
          <p:spPr>
            <a:xfrm>
              <a:off x="7472362" y="1690688"/>
              <a:ext cx="2071688" cy="423862"/>
            </a:xfrm>
            <a:prstGeom prst="ellipse">
              <a:avLst/>
            </a:prstGeom>
            <a:solidFill>
              <a:srgbClr val="93B3D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Shape 832"/>
            <p:cNvSpPr/>
            <p:nvPr/>
          </p:nvSpPr>
          <p:spPr>
            <a:xfrm>
              <a:off x="8178006" y="1789907"/>
              <a:ext cx="648494" cy="99219"/>
            </a:xfrm>
            <a:prstGeom prst="ellipse">
              <a:avLst/>
            </a:prstGeom>
            <a:solidFill>
              <a:srgbClr val="93B3D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Shape 833"/>
            <p:cNvSpPr/>
            <p:nvPr/>
          </p:nvSpPr>
          <p:spPr>
            <a:xfrm>
              <a:off x="8337153" y="1705571"/>
              <a:ext cx="342106" cy="168672"/>
            </a:xfrm>
            <a:prstGeom prst="roundRect">
              <a:avLst>
                <a:gd name="adj" fmla="val 16667"/>
              </a:avLst>
            </a:prstGeom>
            <a:solidFill>
              <a:srgbClr val="93B3D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Shape 834"/>
            <p:cNvSpPr/>
            <p:nvPr/>
          </p:nvSpPr>
          <p:spPr>
            <a:xfrm rot="-1000855">
              <a:off x="6818312" y="2007836"/>
              <a:ext cx="73520" cy="190500"/>
            </a:xfrm>
            <a:prstGeom prst="roundRect">
              <a:avLst>
                <a:gd name="adj" fmla="val 16667"/>
              </a:avLst>
            </a:prstGeom>
            <a:solidFill>
              <a:srgbClr val="93B3D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Shape 835"/>
            <p:cNvSpPr/>
            <p:nvPr/>
          </p:nvSpPr>
          <p:spPr>
            <a:xfrm rot="819850">
              <a:off x="10081592" y="2007281"/>
              <a:ext cx="73520" cy="190500"/>
            </a:xfrm>
            <a:prstGeom prst="roundRect">
              <a:avLst>
                <a:gd name="adj" fmla="val 16667"/>
              </a:avLst>
            </a:prstGeom>
            <a:solidFill>
              <a:srgbClr val="93B3D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Shape 836"/>
            <p:cNvSpPr/>
            <p:nvPr/>
          </p:nvSpPr>
          <p:spPr>
            <a:xfrm>
              <a:off x="6699544" y="2019300"/>
              <a:ext cx="425156" cy="73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970" y="6206"/>
                  </a:moveTo>
                  <a:lnTo>
                    <a:pt x="12463" y="0"/>
                  </a:lnTo>
                  <a:cubicBezTo>
                    <a:pt x="7683" y="344"/>
                    <a:pt x="5293" y="8275"/>
                    <a:pt x="5293" y="8275"/>
                  </a:cubicBezTo>
                  <a:cubicBezTo>
                    <a:pt x="3501" y="11034"/>
                    <a:pt x="-3070" y="8620"/>
                    <a:pt x="1709" y="16551"/>
                  </a:cubicBezTo>
                  <a:cubicBezTo>
                    <a:pt x="6488" y="24482"/>
                    <a:pt x="19034" y="41724"/>
                    <a:pt x="33970" y="55862"/>
                  </a:cubicBezTo>
                  <a:cubicBezTo>
                    <a:pt x="48906" y="69999"/>
                    <a:pt x="76985" y="90689"/>
                    <a:pt x="91323" y="101379"/>
                  </a:cubicBezTo>
                  <a:cubicBezTo>
                    <a:pt x="105661" y="112069"/>
                    <a:pt x="120000" y="120000"/>
                    <a:pt x="120000" y="120000"/>
                  </a:cubicBezTo>
                  <a:lnTo>
                    <a:pt x="120000" y="120000"/>
                  </a:lnTo>
                </a:path>
              </a:pathLst>
            </a:custGeom>
            <a:solidFill>
              <a:srgbClr val="93B3D7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Shape 837"/>
            <p:cNvSpPr/>
            <p:nvPr/>
          </p:nvSpPr>
          <p:spPr>
            <a:xfrm>
              <a:off x="6845300" y="2184400"/>
              <a:ext cx="292100" cy="457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6086" y="25000"/>
                    <a:pt x="53043" y="50000"/>
                    <a:pt x="73043" y="70000"/>
                  </a:cubicBezTo>
                  <a:cubicBezTo>
                    <a:pt x="93043" y="90000"/>
                    <a:pt x="120000" y="120000"/>
                    <a:pt x="120000" y="120000"/>
                  </a:cubicBezTo>
                  <a:lnTo>
                    <a:pt x="120000" y="120000"/>
                  </a:lnTo>
                </a:path>
              </a:pathLst>
            </a:custGeom>
            <a:solidFill>
              <a:srgbClr val="DAE5F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Shape 838"/>
            <p:cNvSpPr/>
            <p:nvPr/>
          </p:nvSpPr>
          <p:spPr>
            <a:xfrm>
              <a:off x="9902695" y="1988056"/>
              <a:ext cx="347576" cy="8646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8834" y="811"/>
                  </a:moveTo>
                  <a:cubicBezTo>
                    <a:pt x="97237" y="-217"/>
                    <a:pt x="105641" y="-1245"/>
                    <a:pt x="110757" y="4336"/>
                  </a:cubicBezTo>
                  <a:cubicBezTo>
                    <a:pt x="115872" y="9917"/>
                    <a:pt x="121718" y="23136"/>
                    <a:pt x="119526" y="34299"/>
                  </a:cubicBezTo>
                  <a:cubicBezTo>
                    <a:pt x="117334" y="45461"/>
                    <a:pt x="116603" y="57505"/>
                    <a:pt x="97603" y="71312"/>
                  </a:cubicBezTo>
                  <a:cubicBezTo>
                    <a:pt x="78603" y="85118"/>
                    <a:pt x="20141" y="109793"/>
                    <a:pt x="5525" y="117137"/>
                  </a:cubicBezTo>
                  <a:cubicBezTo>
                    <a:pt x="-9089" y="124481"/>
                    <a:pt x="9910" y="115375"/>
                    <a:pt x="9910" y="115375"/>
                  </a:cubicBezTo>
                  <a:lnTo>
                    <a:pt x="9910" y="115375"/>
                  </a:lnTo>
                </a:path>
              </a:pathLst>
            </a:custGeom>
            <a:solidFill>
              <a:srgbClr val="B7CCE4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Shape 839"/>
            <p:cNvSpPr/>
            <p:nvPr/>
          </p:nvSpPr>
          <p:spPr>
            <a:xfrm>
              <a:off x="9918700" y="2146300"/>
              <a:ext cx="233860" cy="49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784" y="0"/>
                  </a:moveTo>
                  <a:cubicBezTo>
                    <a:pt x="117300" y="16666"/>
                    <a:pt x="123817" y="33333"/>
                    <a:pt x="117300" y="49230"/>
                  </a:cubicBezTo>
                  <a:cubicBezTo>
                    <a:pt x="110784" y="65128"/>
                    <a:pt x="91234" y="83589"/>
                    <a:pt x="71683" y="95384"/>
                  </a:cubicBezTo>
                  <a:cubicBezTo>
                    <a:pt x="52133" y="107179"/>
                    <a:pt x="26066" y="113589"/>
                    <a:pt x="0" y="120000"/>
                  </a:cubicBezTo>
                </a:path>
              </a:pathLst>
            </a:custGeom>
            <a:solidFill>
              <a:srgbClr val="DAE5F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666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Shape 840"/>
            <p:cNvSpPr/>
            <p:nvPr/>
          </p:nvSpPr>
          <p:spPr>
            <a:xfrm>
              <a:off x="7472362" y="2852724"/>
              <a:ext cx="2224490" cy="1058876"/>
            </a:xfrm>
            <a:prstGeom prst="roundRect">
              <a:avLst>
                <a:gd name="adj" fmla="val 16667"/>
              </a:avLst>
            </a:prstGeom>
            <a:solidFill>
              <a:srgbClr val="D8D8D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524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廚餘回收</a:t>
              </a:r>
              <a:endPara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41" name="Shape 8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2305" y="1375601"/>
            <a:ext cx="2569128" cy="2487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42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2189D6EB-2D1A-4459-9AA7-5C271A0284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4D22201-74C6-40A6-ACAF-A3C4953ACF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7" y="0"/>
            <a:ext cx="9104726" cy="5143500"/>
          </a:xfrm>
          <a:prstGeom prst="rect">
            <a:avLst/>
          </a:prstGeom>
        </p:spPr>
      </p:pic>
      <p:sp>
        <p:nvSpPr>
          <p:cNvPr id="4" name="Shape 847">
            <a:extLst>
              <a:ext uri="{FF2B5EF4-FFF2-40B4-BE49-F238E27FC236}">
                <a16:creationId xmlns:a16="http://schemas.microsoft.com/office/drawing/2014/main" xmlns="" id="{F2081FD2-ECE9-4132-B8E7-7602D89A6500}"/>
              </a:ext>
            </a:extLst>
          </p:cNvPr>
          <p:cNvSpPr/>
          <p:nvPr/>
        </p:nvSpPr>
        <p:spPr>
          <a:xfrm>
            <a:off x="3691054" y="2274849"/>
            <a:ext cx="5452946" cy="521904"/>
          </a:xfrm>
          <a:prstGeom prst="rect">
            <a:avLst/>
          </a:prstGeom>
          <a:solidFill>
            <a:srgbClr val="1D8AC1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850">
            <a:extLst>
              <a:ext uri="{FF2B5EF4-FFF2-40B4-BE49-F238E27FC236}">
                <a16:creationId xmlns:a16="http://schemas.microsoft.com/office/drawing/2014/main" xmlns="" id="{BB0FB813-74D0-49C8-89E9-F2A7F733DB43}"/>
              </a:ext>
            </a:extLst>
          </p:cNvPr>
          <p:cNvSpPr/>
          <p:nvPr/>
        </p:nvSpPr>
        <p:spPr>
          <a:xfrm>
            <a:off x="3475997" y="2150400"/>
            <a:ext cx="4942200" cy="3258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47625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000" b="1" i="0" u="none" strike="noStrike" cap="none" dirty="0" err="1">
                <a:solidFill>
                  <a:srgbClr val="FFFFFF"/>
                </a:solidFill>
                <a:latin typeface="+mn-ea"/>
                <a:ea typeface="+mn-ea"/>
                <a:cs typeface="Arial"/>
                <a:sym typeface="Arial"/>
              </a:rPr>
              <a:t>SWOT分析、預期效益</a:t>
            </a:r>
            <a:endParaRPr lang="en-US" sz="3000" b="1" i="0" u="none" strike="noStrike" cap="none" dirty="0">
              <a:solidFill>
                <a:srgbClr val="FFFFFF"/>
              </a:solidFill>
              <a:latin typeface="+mn-e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436853"/>
      </p:ext>
    </p:extLst>
  </p:cSld>
  <p:clrMapOvr>
    <a:masterClrMapping/>
  </p:clrMapOvr>
  <p:transition spd="slow" advTm="4546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/>
          <p:nvPr/>
        </p:nvSpPr>
        <p:spPr>
          <a:xfrm>
            <a:off x="586275" y="0"/>
            <a:ext cx="4443300" cy="79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預期效益</a:t>
            </a:r>
          </a:p>
        </p:txBody>
      </p:sp>
      <p:sp>
        <p:nvSpPr>
          <p:cNvPr id="857" name="Shape 857"/>
          <p:cNvSpPr txBox="1"/>
          <p:nvPr/>
        </p:nvSpPr>
        <p:spPr>
          <a:xfrm>
            <a:off x="711900" y="1725749"/>
            <a:ext cx="7720200" cy="300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一、量的成效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1.在社區發放一百份「臭味改善調查問卷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，「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認為臭味有改善」之問卷佔回收問卷的百分之五十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2.隨機抽問二十位居民與三家店家對於蒼蠅的騷擾是否有感到減少，預期效益為抽查的民眾百分之百感到有減少。</a:t>
            </a: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二、質的成效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1.在社區外食的民眾感到外食是一件舒適的事情。</a:t>
            </a:r>
          </a:p>
          <a:p>
            <a:pPr marL="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2.社區居民對於問題意識清楚了解，並在系列宣導活動中培養蒼蠅知識與健康概念。</a:t>
            </a:r>
          </a:p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Tm="1543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/>
          <p:nvPr/>
        </p:nvSpPr>
        <p:spPr>
          <a:xfrm>
            <a:off x="615325" y="0"/>
            <a:ext cx="3000000" cy="82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方案SWOT分析</a:t>
            </a:r>
          </a:p>
        </p:txBody>
      </p:sp>
      <p:graphicFrame>
        <p:nvGraphicFramePr>
          <p:cNvPr id="864" name="Shape 864"/>
          <p:cNvGraphicFramePr/>
          <p:nvPr>
            <p:extLst>
              <p:ext uri="{D42A27DB-BD31-4B8C-83A1-F6EECF244321}">
                <p14:modId xmlns:p14="http://schemas.microsoft.com/office/powerpoint/2010/main" val="3332327884"/>
              </p:ext>
            </p:extLst>
          </p:nvPr>
        </p:nvGraphicFramePr>
        <p:xfrm>
          <a:off x="557940" y="892699"/>
          <a:ext cx="8152110" cy="3737273"/>
        </p:xfrm>
        <a:graphic>
          <a:graphicData uri="http://schemas.openxmlformats.org/drawingml/2006/table">
            <a:tbl>
              <a:tblPr>
                <a:noFill/>
                <a:tableStyleId>{483F20F2-1433-493E-B6EE-19AB25E48FEF}</a:tableStyleId>
              </a:tblPr>
              <a:tblGrid>
                <a:gridCol w="4076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76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3884">
                <a:tc>
                  <a:txBody>
                    <a:bodyPr/>
                    <a:lstStyle/>
                    <a:p>
                      <a:pPr marL="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b="1" u="none" strike="noStrike" cap="none" dirty="0" err="1"/>
                        <a:t>優勢</a:t>
                      </a:r>
                      <a:endParaRPr lang="en-US" sz="1800" b="1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b="1" u="none" strike="noStrike" cap="none" dirty="0" err="1"/>
                        <a:t>劣勢</a:t>
                      </a:r>
                      <a:endParaRPr lang="en-US" sz="1800" b="1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2166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lang="en-US" sz="1400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400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3884">
                <a:tc>
                  <a:txBody>
                    <a:bodyPr/>
                    <a:lstStyle/>
                    <a:p>
                      <a:pPr marL="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b="1" u="none" strike="noStrike" cap="none" dirty="0" err="1"/>
                        <a:t>機會</a:t>
                      </a:r>
                      <a:endParaRPr lang="en-US" sz="1800" b="1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r>
                        <a:rPr lang="en-US" sz="1800" b="1" u="none" strike="noStrike" cap="none" dirty="0" err="1"/>
                        <a:t>威脅</a:t>
                      </a:r>
                      <a:endParaRPr lang="en-US" sz="1800" b="1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17339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lang="en-US" sz="14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FB331C3-AE56-4611-B8AA-8BDBF87AF5E9}"/>
              </a:ext>
            </a:extLst>
          </p:cNvPr>
          <p:cNvSpPr/>
          <p:nvPr/>
        </p:nvSpPr>
        <p:spPr>
          <a:xfrm>
            <a:off x="650555" y="1490262"/>
            <a:ext cx="37739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88900">
              <a:buClr>
                <a:srgbClr val="000000"/>
              </a:buClr>
              <a:buSzPct val="100000"/>
            </a:pPr>
            <a:r>
              <a:rPr lang="en-US" altLang="zh-TW" sz="1600" dirty="0"/>
              <a:t>1.此方案針對蒼蠅來源去做解決之設計。</a:t>
            </a:r>
          </a:p>
          <a:p>
            <a:pPr lvl="0" indent="-88900">
              <a:buClr>
                <a:srgbClr val="000000"/>
              </a:buClr>
              <a:buSzPct val="100000"/>
            </a:pPr>
            <a:r>
              <a:rPr lang="en-US" altLang="zh-TW" sz="1600" dirty="0"/>
              <a:t>2.此方案設計多種面向來解決蒼蠅問題。</a:t>
            </a:r>
          </a:p>
          <a:p>
            <a:pPr lvl="0" indent="-88900">
              <a:buClr>
                <a:srgbClr val="000000"/>
              </a:buClr>
              <a:buSzPct val="100000"/>
            </a:pPr>
            <a:r>
              <a:rPr lang="en-US" altLang="zh-TW" sz="1600" dirty="0"/>
              <a:t>3.有長期駐點人員，與居民互動、傾聽想法，以利方案執行。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0BF0F07-216F-4593-AA80-F43D4AB9DF76}"/>
              </a:ext>
            </a:extLst>
          </p:cNvPr>
          <p:cNvSpPr/>
          <p:nvPr/>
        </p:nvSpPr>
        <p:spPr>
          <a:xfrm>
            <a:off x="4673010" y="1490262"/>
            <a:ext cx="3820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1.</a:t>
            </a:r>
            <a:r>
              <a:rPr lang="zh-TW" altLang="en-US" sz="1600" dirty="0"/>
              <a:t>方案時間長，居民持續參與方案有難度。</a:t>
            </a:r>
          </a:p>
          <a:p>
            <a:r>
              <a:rPr lang="en-US" altLang="zh-TW" sz="1600" dirty="0"/>
              <a:t>2.</a:t>
            </a:r>
            <a:r>
              <a:rPr lang="zh-TW" altLang="en-US" sz="1600" dirty="0"/>
              <a:t>米田共工作室因為獨立實驗室故與社區居民的連接度較低。</a:t>
            </a:r>
            <a:endParaRPr lang="en-US" altLang="zh-TW" sz="1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B11062C-78E9-4DA1-91DD-AFCD8DC7D0AE}"/>
              </a:ext>
            </a:extLst>
          </p:cNvPr>
          <p:cNvSpPr/>
          <p:nvPr/>
        </p:nvSpPr>
        <p:spPr>
          <a:xfrm>
            <a:off x="697050" y="3250245"/>
            <a:ext cx="3564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88900">
              <a:buClr>
                <a:srgbClr val="000000"/>
              </a:buClr>
              <a:buSzPct val="100000"/>
            </a:pPr>
            <a:r>
              <a:rPr lang="en-US" altLang="zh-TW" sz="1600" dirty="0"/>
              <a:t>1.可在長期駐點期間與居民建立關係，</a:t>
            </a:r>
          </a:p>
          <a:p>
            <a:pPr lvl="0" indent="-88900">
              <a:buClr>
                <a:srgbClr val="000000"/>
              </a:buClr>
              <a:buSzPct val="100000"/>
            </a:pPr>
            <a:r>
              <a:rPr lang="en-US" altLang="zh-TW" sz="1600" dirty="0" err="1"/>
              <a:t>深入了解居民想法，並與居民直接進行交流</a:t>
            </a:r>
            <a:r>
              <a:rPr lang="en-US" altLang="zh-TW" sz="1600" dirty="0"/>
              <a:t>。</a:t>
            </a:r>
          </a:p>
          <a:p>
            <a:pPr lvl="0" indent="-88900">
              <a:buClr>
                <a:srgbClr val="000000"/>
              </a:buClr>
              <a:buSzPct val="100000"/>
            </a:pPr>
            <a:r>
              <a:rPr lang="en-US" altLang="zh-TW" sz="1600" dirty="0"/>
              <a:t>2.</a:t>
            </a:r>
            <a:r>
              <a:rPr lang="en-US" altLang="zh-TW" sz="1600" dirty="0">
                <a:solidFill>
                  <a:schemeClr val="dk1"/>
                </a:solidFill>
              </a:rPr>
              <a:t>當地商家有意識到此問題，且有意願改變。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13F4A1F-3A94-471E-944B-B9FBCEA61D6F}"/>
              </a:ext>
            </a:extLst>
          </p:cNvPr>
          <p:cNvSpPr/>
          <p:nvPr/>
        </p:nvSpPr>
        <p:spPr>
          <a:xfrm>
            <a:off x="4673009" y="3312187"/>
            <a:ext cx="3990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49">
              <a:buClr>
                <a:schemeClr val="dk1"/>
              </a:buClr>
              <a:buSzPct val="78571"/>
            </a:pPr>
            <a:r>
              <a:rPr lang="en-US" altLang="zh-TW" sz="1600" dirty="0">
                <a:solidFill>
                  <a:schemeClr val="dk1"/>
                </a:solidFill>
              </a:rPr>
              <a:t>1.居民雖對於蒼蠅問題感到苦惱，但有逐漸習慣的趨勢，行動力不高。</a:t>
            </a:r>
          </a:p>
          <a:p>
            <a:pPr lvl="0" indent="-69849">
              <a:buClr>
                <a:schemeClr val="dk1"/>
              </a:buClr>
              <a:buSzPct val="78571"/>
            </a:pPr>
            <a:r>
              <a:rPr lang="en-US" altLang="zh-TW" sz="1600" dirty="0">
                <a:solidFill>
                  <a:schemeClr val="dk1"/>
                </a:solidFill>
              </a:rPr>
              <a:t>2.居民針對蒼蠅會帶來的疾病問題不以為意，無察覺嚴重性。</a:t>
            </a:r>
          </a:p>
        </p:txBody>
      </p:sp>
    </p:spTree>
  </p:cSld>
  <p:clrMapOvr>
    <a:masterClrMapping/>
  </p:clrMapOvr>
  <p:transition spd="slow" advTm="2943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Shape 870"/>
          <p:cNvGrpSpPr/>
          <p:nvPr/>
        </p:nvGrpSpPr>
        <p:grpSpPr>
          <a:xfrm>
            <a:off x="2443341" y="2301719"/>
            <a:ext cx="4256968" cy="69125"/>
            <a:chOff x="-1" y="0"/>
            <a:chExt cx="4256966" cy="69123"/>
          </a:xfrm>
        </p:grpSpPr>
        <p:sp>
          <p:nvSpPr>
            <p:cNvPr id="871" name="Shape 871"/>
            <p:cNvSpPr/>
            <p:nvPr/>
          </p:nvSpPr>
          <p:spPr>
            <a:xfrm>
              <a:off x="-1" y="0"/>
              <a:ext cx="1064241" cy="69123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Shape 872"/>
            <p:cNvSpPr/>
            <p:nvPr/>
          </p:nvSpPr>
          <p:spPr>
            <a:xfrm>
              <a:off x="1064242" y="0"/>
              <a:ext cx="1064241" cy="69123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Shape 873"/>
            <p:cNvSpPr/>
            <p:nvPr/>
          </p:nvSpPr>
          <p:spPr>
            <a:xfrm>
              <a:off x="2128481" y="0"/>
              <a:ext cx="1064241" cy="69123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Shape 874"/>
            <p:cNvSpPr/>
            <p:nvPr/>
          </p:nvSpPr>
          <p:spPr>
            <a:xfrm>
              <a:off x="3192724" y="0"/>
              <a:ext cx="1064241" cy="69123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5" name="Shape 875"/>
          <p:cNvSpPr/>
          <p:nvPr/>
        </p:nvSpPr>
        <p:spPr>
          <a:xfrm>
            <a:off x="1623998" y="1755256"/>
            <a:ext cx="5895656" cy="486207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0" marR="0" lvl="0" indent="-44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7BAE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rgbClr val="1A7BAE"/>
                </a:solidFill>
                <a:latin typeface="Arial"/>
                <a:ea typeface="Arial"/>
                <a:cs typeface="Arial"/>
                <a:sym typeface="Arial"/>
              </a:rPr>
              <a:t>THANKS</a:t>
            </a:r>
            <a:r>
              <a:rPr lang="en-US" sz="2800" b="0" i="0" u="none" strike="noStrike" cap="none">
                <a:solidFill>
                  <a:srgbClr val="BF34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>
                <a:solidFill>
                  <a:srgbClr val="95BC49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en-US" sz="2800" b="0" i="0" u="none" strike="noStrike" cap="none">
                <a:solidFill>
                  <a:srgbClr val="1A7BA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>
                <a:solidFill>
                  <a:srgbClr val="FDA907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en-US" sz="2800" b="0" i="0" u="none" strike="noStrike" cap="none">
                <a:solidFill>
                  <a:srgbClr val="1A7BA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>
                <a:solidFill>
                  <a:srgbClr val="BF3420"/>
                </a:solidFill>
                <a:latin typeface="Arial"/>
                <a:ea typeface="Arial"/>
                <a:cs typeface="Arial"/>
                <a:sym typeface="Arial"/>
              </a:rPr>
              <a:t>WATCHING</a:t>
            </a:r>
          </a:p>
        </p:txBody>
      </p:sp>
    </p:spTree>
  </p:cSld>
  <p:clrMapOvr>
    <a:masterClrMapping/>
  </p:clrMapOvr>
  <p:transition spd="slow" advTm="2396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E15968-A791-4CEE-BA9F-13D69F3C17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02" y="51046"/>
            <a:ext cx="6858000" cy="5143500"/>
          </a:xfrm>
          <a:prstGeom prst="rect">
            <a:avLst/>
          </a:prstGeom>
        </p:spPr>
      </p:pic>
      <p:pic>
        <p:nvPicPr>
          <p:cNvPr id="4" name="Shape 320">
            <a:extLst>
              <a:ext uri="{FF2B5EF4-FFF2-40B4-BE49-F238E27FC236}">
                <a16:creationId xmlns:a16="http://schemas.microsoft.com/office/drawing/2014/main" xmlns="" id="{8FE1ED77-EC4E-4035-8665-2070B1990E74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9" y="4222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363">
            <a:extLst>
              <a:ext uri="{FF2B5EF4-FFF2-40B4-BE49-F238E27FC236}">
                <a16:creationId xmlns:a16="http://schemas.microsoft.com/office/drawing/2014/main" xmlns="" id="{EA87DD2A-53FE-4EC8-A095-B73D66307C59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462" y="41944"/>
            <a:ext cx="6585992" cy="5017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57">
            <a:extLst>
              <a:ext uri="{FF2B5EF4-FFF2-40B4-BE49-F238E27FC236}">
                <a16:creationId xmlns:a16="http://schemas.microsoft.com/office/drawing/2014/main" xmlns="" id="{D62D2A42-5223-471C-B3DE-53AC97B7CC1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62" y="-14994"/>
            <a:ext cx="6759702" cy="513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25">
            <a:extLst>
              <a:ext uri="{FF2B5EF4-FFF2-40B4-BE49-F238E27FC236}">
                <a16:creationId xmlns:a16="http://schemas.microsoft.com/office/drawing/2014/main" xmlns="" id="{C932BB2C-8F3C-430E-BFC5-1203D1FAC96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865" y="223086"/>
            <a:ext cx="7947426" cy="48573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505A08D8-A372-456B-B35E-CCBD519396FF}"/>
              </a:ext>
            </a:extLst>
          </p:cNvPr>
          <p:cNvGrpSpPr/>
          <p:nvPr/>
        </p:nvGrpSpPr>
        <p:grpSpPr>
          <a:xfrm>
            <a:off x="94923" y="41944"/>
            <a:ext cx="9049077" cy="5081716"/>
            <a:chOff x="49296" y="569880"/>
            <a:chExt cx="9049077" cy="4690099"/>
          </a:xfrm>
        </p:grpSpPr>
        <p:pic>
          <p:nvPicPr>
            <p:cNvPr id="9" name="Shape 326">
              <a:extLst>
                <a:ext uri="{FF2B5EF4-FFF2-40B4-BE49-F238E27FC236}">
                  <a16:creationId xmlns:a16="http://schemas.microsoft.com/office/drawing/2014/main" xmlns="" id="{4926927D-D1E5-4126-9918-D6327AA6544C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3192" y="1959279"/>
              <a:ext cx="5865181" cy="330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356">
              <a:extLst>
                <a:ext uri="{FF2B5EF4-FFF2-40B4-BE49-F238E27FC236}">
                  <a16:creationId xmlns:a16="http://schemas.microsoft.com/office/drawing/2014/main" xmlns="" id="{2EC1DC8D-968D-4EE8-BD64-4E19A2CA0F94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96" y="569880"/>
              <a:ext cx="4963269" cy="35353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D8FAD2BF-DC6A-46AA-BE29-4CCF646F4BD3}"/>
              </a:ext>
            </a:extLst>
          </p:cNvPr>
          <p:cNvGrpSpPr/>
          <p:nvPr/>
        </p:nvGrpSpPr>
        <p:grpSpPr>
          <a:xfrm>
            <a:off x="68309" y="41944"/>
            <a:ext cx="9065998" cy="5092424"/>
            <a:chOff x="39001" y="25538"/>
            <a:chExt cx="9065998" cy="5092424"/>
          </a:xfrm>
        </p:grpSpPr>
        <p:pic>
          <p:nvPicPr>
            <p:cNvPr id="12" name="Shape 365">
              <a:extLst>
                <a:ext uri="{FF2B5EF4-FFF2-40B4-BE49-F238E27FC236}">
                  <a16:creationId xmlns:a16="http://schemas.microsoft.com/office/drawing/2014/main" xmlns="" id="{D9FBF1FF-1613-4571-89E1-C216D1595C08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9901" y="25538"/>
              <a:ext cx="4745098" cy="3435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364">
              <a:extLst>
                <a:ext uri="{FF2B5EF4-FFF2-40B4-BE49-F238E27FC236}">
                  <a16:creationId xmlns:a16="http://schemas.microsoft.com/office/drawing/2014/main" xmlns="" id="{493BB251-6D1B-4359-90E1-6C375BDD5CA3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01" y="1025611"/>
              <a:ext cx="5138480" cy="409235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905638"/>
      </p:ext>
    </p:extLst>
  </p:cSld>
  <p:clrMapOvr>
    <a:masterClrMapping/>
  </p:clrMapOvr>
  <p:transition spd="slow" advTm="2066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4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/>
        </p:nvSpPr>
        <p:spPr>
          <a:xfrm>
            <a:off x="2074800" y="1823875"/>
            <a:ext cx="5142000" cy="86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在這個社區生活了17天，我們發現...</a:t>
            </a:r>
          </a:p>
        </p:txBody>
      </p:sp>
    </p:spTree>
  </p:cSld>
  <p:clrMapOvr>
    <a:masterClrMapping/>
  </p:clrMapOvr>
  <p:transition spd="slow" advTm="3223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538"/>
            <a:ext cx="7019063" cy="486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900" y="95615"/>
            <a:ext cx="6244598" cy="4862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EE1BA021-DE49-44F0-93D9-1E588AF098C3}"/>
              </a:ext>
            </a:extLst>
          </p:cNvPr>
          <p:cNvGrpSpPr/>
          <p:nvPr/>
        </p:nvGrpSpPr>
        <p:grpSpPr>
          <a:xfrm>
            <a:off x="1349146" y="95615"/>
            <a:ext cx="6285792" cy="4778315"/>
            <a:chOff x="1349146" y="173096"/>
            <a:chExt cx="6073429" cy="4586534"/>
          </a:xfrm>
        </p:grpSpPr>
        <p:pic>
          <p:nvPicPr>
            <p:cNvPr id="382" name="Shape 382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9146" y="173096"/>
              <a:ext cx="6073429" cy="4586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手繪多邊形: 圖案 3">
              <a:extLst>
                <a:ext uri="{FF2B5EF4-FFF2-40B4-BE49-F238E27FC236}">
                  <a16:creationId xmlns:a16="http://schemas.microsoft.com/office/drawing/2014/main" xmlns="" id="{8A9754F8-FD95-4F1A-9D1D-11996EFABEA2}"/>
                </a:ext>
              </a:extLst>
            </p:cNvPr>
            <p:cNvSpPr/>
            <p:nvPr/>
          </p:nvSpPr>
          <p:spPr>
            <a:xfrm>
              <a:off x="4635500" y="1213841"/>
              <a:ext cx="2243597" cy="2304059"/>
            </a:xfrm>
            <a:custGeom>
              <a:avLst/>
              <a:gdLst>
                <a:gd name="connsiteX0" fmla="*/ 555951 w 1580348"/>
                <a:gd name="connsiteY0" fmla="*/ 43459 h 1566775"/>
                <a:gd name="connsiteX1" fmla="*/ 86051 w 1580348"/>
                <a:gd name="connsiteY1" fmla="*/ 221259 h 1566775"/>
                <a:gd name="connsiteX2" fmla="*/ 35251 w 1580348"/>
                <a:gd name="connsiteY2" fmla="*/ 272059 h 1566775"/>
                <a:gd name="connsiteX3" fmla="*/ 9851 w 1580348"/>
                <a:gd name="connsiteY3" fmla="*/ 462559 h 1566775"/>
                <a:gd name="connsiteX4" fmla="*/ 22551 w 1580348"/>
                <a:gd name="connsiteY4" fmla="*/ 830859 h 1566775"/>
                <a:gd name="connsiteX5" fmla="*/ 251151 w 1580348"/>
                <a:gd name="connsiteY5" fmla="*/ 1427759 h 1566775"/>
                <a:gd name="connsiteX6" fmla="*/ 822651 w 1580348"/>
                <a:gd name="connsiteY6" fmla="*/ 1554759 h 1566775"/>
                <a:gd name="connsiteX7" fmla="*/ 1343351 w 1580348"/>
                <a:gd name="connsiteY7" fmla="*/ 1503959 h 1566775"/>
                <a:gd name="connsiteX8" fmla="*/ 1546551 w 1580348"/>
                <a:gd name="connsiteY8" fmla="*/ 1046759 h 1566775"/>
                <a:gd name="connsiteX9" fmla="*/ 1546551 w 1580348"/>
                <a:gd name="connsiteY9" fmla="*/ 437159 h 1566775"/>
                <a:gd name="connsiteX10" fmla="*/ 1216351 w 1580348"/>
                <a:gd name="connsiteY10" fmla="*/ 106959 h 1566775"/>
                <a:gd name="connsiteX11" fmla="*/ 873451 w 1580348"/>
                <a:gd name="connsiteY11" fmla="*/ 5359 h 1566775"/>
                <a:gd name="connsiteX12" fmla="*/ 555951 w 1580348"/>
                <a:gd name="connsiteY12" fmla="*/ 43459 h 15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348" h="1566775">
                  <a:moveTo>
                    <a:pt x="555951" y="43459"/>
                  </a:moveTo>
                  <a:cubicBezTo>
                    <a:pt x="424718" y="79442"/>
                    <a:pt x="172834" y="183159"/>
                    <a:pt x="86051" y="221259"/>
                  </a:cubicBezTo>
                  <a:cubicBezTo>
                    <a:pt x="-732" y="259359"/>
                    <a:pt x="47951" y="231842"/>
                    <a:pt x="35251" y="272059"/>
                  </a:cubicBezTo>
                  <a:cubicBezTo>
                    <a:pt x="22551" y="312276"/>
                    <a:pt x="11968" y="369426"/>
                    <a:pt x="9851" y="462559"/>
                  </a:cubicBezTo>
                  <a:cubicBezTo>
                    <a:pt x="7734" y="555692"/>
                    <a:pt x="-17666" y="669992"/>
                    <a:pt x="22551" y="830859"/>
                  </a:cubicBezTo>
                  <a:cubicBezTo>
                    <a:pt x="62768" y="991726"/>
                    <a:pt x="117801" y="1307109"/>
                    <a:pt x="251151" y="1427759"/>
                  </a:cubicBezTo>
                  <a:cubicBezTo>
                    <a:pt x="384501" y="1548409"/>
                    <a:pt x="640618" y="1542059"/>
                    <a:pt x="822651" y="1554759"/>
                  </a:cubicBezTo>
                  <a:cubicBezTo>
                    <a:pt x="1004684" y="1567459"/>
                    <a:pt x="1222701" y="1588626"/>
                    <a:pt x="1343351" y="1503959"/>
                  </a:cubicBezTo>
                  <a:cubicBezTo>
                    <a:pt x="1464001" y="1419292"/>
                    <a:pt x="1512684" y="1224559"/>
                    <a:pt x="1546551" y="1046759"/>
                  </a:cubicBezTo>
                  <a:cubicBezTo>
                    <a:pt x="1580418" y="868959"/>
                    <a:pt x="1601584" y="593792"/>
                    <a:pt x="1546551" y="437159"/>
                  </a:cubicBezTo>
                  <a:cubicBezTo>
                    <a:pt x="1491518" y="280526"/>
                    <a:pt x="1328534" y="178926"/>
                    <a:pt x="1216351" y="106959"/>
                  </a:cubicBezTo>
                  <a:cubicBezTo>
                    <a:pt x="1104168" y="34992"/>
                    <a:pt x="989868" y="20176"/>
                    <a:pt x="873451" y="5359"/>
                  </a:cubicBezTo>
                  <a:cubicBezTo>
                    <a:pt x="757034" y="-9458"/>
                    <a:pt x="687184" y="7476"/>
                    <a:pt x="555951" y="43459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83" name="Shape 38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88" y="16159"/>
            <a:ext cx="6838875" cy="5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811" y="103525"/>
            <a:ext cx="7020170" cy="493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74" y="135417"/>
            <a:ext cx="7150101" cy="498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50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 descr="檔案_008 (2)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9"/>
          <a:stretch/>
        </p:blipFill>
        <p:spPr>
          <a:xfrm>
            <a:off x="1678679" y="161614"/>
            <a:ext cx="7408105" cy="478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 descr="檔案_006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075" y="313148"/>
            <a:ext cx="6789352" cy="477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檔案_011.jpeg">
            <a:extLst>
              <a:ext uri="{FF2B5EF4-FFF2-40B4-BE49-F238E27FC236}">
                <a16:creationId xmlns:a16="http://schemas.microsoft.com/office/drawing/2014/main" xmlns="" id="{93C6268D-37DE-4DC4-8833-33F7BADF8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25" y="24714"/>
            <a:ext cx="72183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" name="Shape 393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</p:spPr>
        <p:txBody>
          <a:bodyPr wrap="square" lIns="45700" tIns="45700" rIns="45700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pic>
        <p:nvPicPr>
          <p:cNvPr id="8" name="Shape 642" descr="https://lh3.googleusercontent.com/KACyi04vOgfimw7AT3Oe6ESpNx1AQtlC-idIhYDJUqS9hxnwGa0Xg0niZCXaGMXDCXkEah809RRUufiyEXXr-Aw-tl-rbeVz1-GTk3fL6pOF3GFpQsxqV1CTDuYZOZgYzSv08oxh">
            <a:extLst>
              <a:ext uri="{FF2B5EF4-FFF2-40B4-BE49-F238E27FC236}">
                <a16:creationId xmlns:a16="http://schemas.microsoft.com/office/drawing/2014/main" xmlns="" id="{F2C282BD-AE67-4C08-882A-5BAC44A82597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86538">
            <a:off x="2990343" y="85474"/>
            <a:ext cx="1133116" cy="981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642" descr="https://lh3.googleusercontent.com/KACyi04vOgfimw7AT3Oe6ESpNx1AQtlC-idIhYDJUqS9hxnwGa0Xg0niZCXaGMXDCXkEah809RRUufiyEXXr-Aw-tl-rbeVz1-GTk3fL6pOF3GFpQsxqV1CTDuYZOZgYzSv08oxh">
            <a:extLst>
              <a:ext uri="{FF2B5EF4-FFF2-40B4-BE49-F238E27FC236}">
                <a16:creationId xmlns:a16="http://schemas.microsoft.com/office/drawing/2014/main" xmlns="" id="{E24A9AE8-9926-478D-B9E4-7FB880EF529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9722">
            <a:off x="381260" y="701165"/>
            <a:ext cx="1268592" cy="981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642" descr="https://lh3.googleusercontent.com/KACyi04vOgfimw7AT3Oe6ESpNx1AQtlC-idIhYDJUqS9hxnwGa0Xg0niZCXaGMXDCXkEah809RRUufiyEXXr-Aw-tl-rbeVz1-GTk3fL6pOF3GFpQsxqV1CTDuYZOZgYzSv08oxh">
            <a:extLst>
              <a:ext uri="{FF2B5EF4-FFF2-40B4-BE49-F238E27FC236}">
                <a16:creationId xmlns:a16="http://schemas.microsoft.com/office/drawing/2014/main" xmlns="" id="{93A7614B-4ADF-4364-93DF-DBCF7887DEE9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3911">
            <a:off x="662232" y="3544496"/>
            <a:ext cx="1268592" cy="981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scimg.jb51.net/allimg/151202/13-15120221133B37.jpg">
            <a:extLst>
              <a:ext uri="{FF2B5EF4-FFF2-40B4-BE49-F238E27FC236}">
                <a16:creationId xmlns:a16="http://schemas.microsoft.com/office/drawing/2014/main" xmlns="" id="{2ADE6460-AD91-40B6-8076-5ECC9EC7D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0193">
            <a:off x="1835552" y="255698"/>
            <a:ext cx="856602" cy="9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scimg.jb51.net/allimg/151202/13-15120221133B37.jpg">
            <a:extLst>
              <a:ext uri="{FF2B5EF4-FFF2-40B4-BE49-F238E27FC236}">
                <a16:creationId xmlns:a16="http://schemas.microsoft.com/office/drawing/2014/main" xmlns="" id="{033B724F-DB2D-45B6-BB3A-05BAF06CB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0193">
            <a:off x="126846" y="2052854"/>
            <a:ext cx="856602" cy="9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635">
            <a:extLst>
              <a:ext uri="{FF2B5EF4-FFF2-40B4-BE49-F238E27FC236}">
                <a16:creationId xmlns:a16="http://schemas.microsoft.com/office/drawing/2014/main" xmlns="" id="{92DA5E15-B830-44DD-9ABC-BDC018BE25CE}"/>
              </a:ext>
            </a:extLst>
          </p:cNvPr>
          <p:cNvSpPr/>
          <p:nvPr/>
        </p:nvSpPr>
        <p:spPr>
          <a:xfrm rot="316528" flipH="1">
            <a:off x="2149060" y="2258658"/>
            <a:ext cx="1562477" cy="13118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18210" y="21016"/>
                  <a:pt x="118683" y="26092"/>
                  <a:pt x="113420" y="45000"/>
                </a:cubicBezTo>
                <a:cubicBezTo>
                  <a:pt x="109111" y="60481"/>
                  <a:pt x="100485" y="71802"/>
                  <a:pt x="93682" y="80454"/>
                </a:cubicBezTo>
                <a:cubicBezTo>
                  <a:pt x="89084" y="86302"/>
                  <a:pt x="84065" y="90593"/>
                  <a:pt x="79207" y="95454"/>
                </a:cubicBezTo>
                <a:cubicBezTo>
                  <a:pt x="74499" y="100165"/>
                  <a:pt x="64579" y="107233"/>
                  <a:pt x="61443" y="109090"/>
                </a:cubicBezTo>
                <a:cubicBezTo>
                  <a:pt x="55152" y="112816"/>
                  <a:pt x="48809" y="116312"/>
                  <a:pt x="42363" y="118636"/>
                </a:cubicBezTo>
                <a:cubicBezTo>
                  <a:pt x="38683" y="119962"/>
                  <a:pt x="34906" y="119545"/>
                  <a:pt x="31178" y="120000"/>
                </a:cubicBezTo>
                <a:cubicBezTo>
                  <a:pt x="18560" y="116264"/>
                  <a:pt x="15142" y="118332"/>
                  <a:pt x="4203" y="102272"/>
                </a:cubicBezTo>
                <a:cubicBezTo>
                  <a:pt x="2760" y="100154"/>
                  <a:pt x="2448" y="95909"/>
                  <a:pt x="1571" y="92727"/>
                </a:cubicBezTo>
                <a:cubicBezTo>
                  <a:pt x="-651" y="74300"/>
                  <a:pt x="-947" y="78822"/>
                  <a:pt x="3545" y="51818"/>
                </a:cubicBezTo>
                <a:cubicBezTo>
                  <a:pt x="4160" y="48121"/>
                  <a:pt x="5235" y="44345"/>
                  <a:pt x="6834" y="42272"/>
                </a:cubicBezTo>
                <a:cubicBezTo>
                  <a:pt x="8955" y="39525"/>
                  <a:pt x="11659" y="39545"/>
                  <a:pt x="14072" y="38181"/>
                </a:cubicBezTo>
                <a:cubicBezTo>
                  <a:pt x="17142" y="39090"/>
                  <a:pt x="20248" y="39584"/>
                  <a:pt x="23283" y="40909"/>
                </a:cubicBezTo>
                <a:cubicBezTo>
                  <a:pt x="24439" y="41413"/>
                  <a:pt x="25516" y="42541"/>
                  <a:pt x="26572" y="43636"/>
                </a:cubicBezTo>
                <a:cubicBezTo>
                  <a:pt x="34441" y="51790"/>
                  <a:pt x="36960" y="54049"/>
                  <a:pt x="43021" y="68181"/>
                </a:cubicBezTo>
                <a:cubicBezTo>
                  <a:pt x="44196" y="70920"/>
                  <a:pt x="44775" y="74545"/>
                  <a:pt x="45653" y="77727"/>
                </a:cubicBezTo>
                <a:cubicBezTo>
                  <a:pt x="44775" y="83636"/>
                  <a:pt x="44355" y="89924"/>
                  <a:pt x="43021" y="95454"/>
                </a:cubicBezTo>
                <a:cubicBezTo>
                  <a:pt x="42209" y="98818"/>
                  <a:pt x="36590" y="102920"/>
                  <a:pt x="35784" y="103636"/>
                </a:cubicBezTo>
                <a:cubicBezTo>
                  <a:pt x="33371" y="103181"/>
                  <a:pt x="30947" y="102936"/>
                  <a:pt x="28546" y="102272"/>
                </a:cubicBezTo>
                <a:cubicBezTo>
                  <a:pt x="27650" y="102025"/>
                  <a:pt x="26092" y="102746"/>
                  <a:pt x="25915" y="100909"/>
                </a:cubicBezTo>
                <a:cubicBezTo>
                  <a:pt x="25518" y="96799"/>
                  <a:pt x="26698" y="92679"/>
                  <a:pt x="27230" y="88636"/>
                </a:cubicBezTo>
                <a:cubicBezTo>
                  <a:pt x="27359" y="87655"/>
                  <a:pt x="27669" y="86818"/>
                  <a:pt x="27888" y="85909"/>
                </a:cubicBezTo>
              </a:path>
            </a:pathLst>
          </a:custGeom>
          <a:noFill/>
          <a:ln w="5715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36">
            <a:extLst>
              <a:ext uri="{FF2B5EF4-FFF2-40B4-BE49-F238E27FC236}">
                <a16:creationId xmlns:a16="http://schemas.microsoft.com/office/drawing/2014/main" xmlns="" id="{ECC49240-4D05-4EF2-BC5A-44D0252B02E1}"/>
              </a:ext>
            </a:extLst>
          </p:cNvPr>
          <p:cNvSpPr/>
          <p:nvPr/>
        </p:nvSpPr>
        <p:spPr>
          <a:xfrm rot="21246389" flipH="1">
            <a:off x="3989045" y="1139676"/>
            <a:ext cx="1549404" cy="10571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18210" y="21016"/>
                  <a:pt x="118683" y="26092"/>
                  <a:pt x="113420" y="45000"/>
                </a:cubicBezTo>
                <a:cubicBezTo>
                  <a:pt x="109111" y="60481"/>
                  <a:pt x="100485" y="71802"/>
                  <a:pt x="93682" y="80454"/>
                </a:cubicBezTo>
                <a:cubicBezTo>
                  <a:pt x="89084" y="86302"/>
                  <a:pt x="84065" y="90593"/>
                  <a:pt x="79207" y="95454"/>
                </a:cubicBezTo>
                <a:cubicBezTo>
                  <a:pt x="74499" y="100165"/>
                  <a:pt x="64579" y="107233"/>
                  <a:pt x="61443" y="109090"/>
                </a:cubicBezTo>
                <a:cubicBezTo>
                  <a:pt x="55152" y="112816"/>
                  <a:pt x="48809" y="116312"/>
                  <a:pt x="42363" y="118636"/>
                </a:cubicBezTo>
                <a:cubicBezTo>
                  <a:pt x="38683" y="119962"/>
                  <a:pt x="34906" y="119545"/>
                  <a:pt x="31178" y="120000"/>
                </a:cubicBezTo>
                <a:cubicBezTo>
                  <a:pt x="18560" y="116264"/>
                  <a:pt x="15142" y="118332"/>
                  <a:pt x="4203" y="102272"/>
                </a:cubicBezTo>
                <a:cubicBezTo>
                  <a:pt x="2760" y="100154"/>
                  <a:pt x="2448" y="95909"/>
                  <a:pt x="1571" y="92727"/>
                </a:cubicBezTo>
                <a:cubicBezTo>
                  <a:pt x="-651" y="74300"/>
                  <a:pt x="-947" y="78822"/>
                  <a:pt x="3545" y="51818"/>
                </a:cubicBezTo>
                <a:cubicBezTo>
                  <a:pt x="4160" y="48121"/>
                  <a:pt x="5235" y="44345"/>
                  <a:pt x="6834" y="42272"/>
                </a:cubicBezTo>
                <a:cubicBezTo>
                  <a:pt x="8955" y="39525"/>
                  <a:pt x="11659" y="39545"/>
                  <a:pt x="14072" y="38181"/>
                </a:cubicBezTo>
                <a:cubicBezTo>
                  <a:pt x="17142" y="39090"/>
                  <a:pt x="20248" y="39584"/>
                  <a:pt x="23283" y="40909"/>
                </a:cubicBezTo>
                <a:cubicBezTo>
                  <a:pt x="24439" y="41413"/>
                  <a:pt x="25516" y="42541"/>
                  <a:pt x="26572" y="43636"/>
                </a:cubicBezTo>
                <a:cubicBezTo>
                  <a:pt x="34441" y="51790"/>
                  <a:pt x="36960" y="54049"/>
                  <a:pt x="43021" y="68181"/>
                </a:cubicBezTo>
                <a:cubicBezTo>
                  <a:pt x="44196" y="70920"/>
                  <a:pt x="44775" y="74545"/>
                  <a:pt x="45653" y="77727"/>
                </a:cubicBezTo>
                <a:cubicBezTo>
                  <a:pt x="44775" y="83636"/>
                  <a:pt x="44355" y="89924"/>
                  <a:pt x="43021" y="95454"/>
                </a:cubicBezTo>
                <a:cubicBezTo>
                  <a:pt x="42209" y="98818"/>
                  <a:pt x="36590" y="102920"/>
                  <a:pt x="35784" y="103636"/>
                </a:cubicBezTo>
                <a:cubicBezTo>
                  <a:pt x="33371" y="103181"/>
                  <a:pt x="30947" y="102936"/>
                  <a:pt x="28546" y="102272"/>
                </a:cubicBezTo>
                <a:cubicBezTo>
                  <a:pt x="27650" y="102025"/>
                  <a:pt x="26092" y="102746"/>
                  <a:pt x="25915" y="100909"/>
                </a:cubicBezTo>
                <a:cubicBezTo>
                  <a:pt x="25518" y="96799"/>
                  <a:pt x="26698" y="92679"/>
                  <a:pt x="27230" y="88636"/>
                </a:cubicBezTo>
                <a:cubicBezTo>
                  <a:pt x="27359" y="87655"/>
                  <a:pt x="27669" y="86818"/>
                  <a:pt x="27888" y="85909"/>
                </a:cubicBezTo>
              </a:path>
            </a:pathLst>
          </a:custGeom>
          <a:noFill/>
          <a:ln w="5715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640">
            <a:extLst>
              <a:ext uri="{FF2B5EF4-FFF2-40B4-BE49-F238E27FC236}">
                <a16:creationId xmlns:a16="http://schemas.microsoft.com/office/drawing/2014/main" xmlns="" id="{DB495C8E-5D16-46EA-8988-A33BC1CF55A2}"/>
              </a:ext>
            </a:extLst>
          </p:cNvPr>
          <p:cNvSpPr/>
          <p:nvPr/>
        </p:nvSpPr>
        <p:spPr>
          <a:xfrm rot="20950514" flipH="1">
            <a:off x="5750039" y="3163665"/>
            <a:ext cx="1965862" cy="14298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118210" y="21016"/>
                  <a:pt x="118683" y="26092"/>
                  <a:pt x="113420" y="45000"/>
                </a:cubicBezTo>
                <a:cubicBezTo>
                  <a:pt x="109111" y="60481"/>
                  <a:pt x="100485" y="71802"/>
                  <a:pt x="93682" y="80454"/>
                </a:cubicBezTo>
                <a:cubicBezTo>
                  <a:pt x="89084" y="86302"/>
                  <a:pt x="84065" y="90593"/>
                  <a:pt x="79207" y="95454"/>
                </a:cubicBezTo>
                <a:cubicBezTo>
                  <a:pt x="74499" y="100165"/>
                  <a:pt x="64579" y="107233"/>
                  <a:pt x="61443" y="109090"/>
                </a:cubicBezTo>
                <a:cubicBezTo>
                  <a:pt x="55152" y="112816"/>
                  <a:pt x="48809" y="116312"/>
                  <a:pt x="42363" y="118636"/>
                </a:cubicBezTo>
                <a:cubicBezTo>
                  <a:pt x="38683" y="119962"/>
                  <a:pt x="34906" y="119545"/>
                  <a:pt x="31178" y="120000"/>
                </a:cubicBezTo>
                <a:cubicBezTo>
                  <a:pt x="18560" y="116264"/>
                  <a:pt x="15142" y="118332"/>
                  <a:pt x="4203" y="102272"/>
                </a:cubicBezTo>
                <a:cubicBezTo>
                  <a:pt x="2760" y="100154"/>
                  <a:pt x="2448" y="95909"/>
                  <a:pt x="1571" y="92727"/>
                </a:cubicBezTo>
                <a:cubicBezTo>
                  <a:pt x="-651" y="74300"/>
                  <a:pt x="-947" y="78822"/>
                  <a:pt x="3545" y="51818"/>
                </a:cubicBezTo>
                <a:cubicBezTo>
                  <a:pt x="4160" y="48121"/>
                  <a:pt x="5235" y="44345"/>
                  <a:pt x="6834" y="42272"/>
                </a:cubicBezTo>
                <a:cubicBezTo>
                  <a:pt x="8955" y="39525"/>
                  <a:pt x="11659" y="39545"/>
                  <a:pt x="14072" y="38181"/>
                </a:cubicBezTo>
                <a:cubicBezTo>
                  <a:pt x="17142" y="39090"/>
                  <a:pt x="20248" y="39584"/>
                  <a:pt x="23283" y="40909"/>
                </a:cubicBezTo>
                <a:cubicBezTo>
                  <a:pt x="24439" y="41413"/>
                  <a:pt x="25516" y="42541"/>
                  <a:pt x="26572" y="43636"/>
                </a:cubicBezTo>
                <a:cubicBezTo>
                  <a:pt x="34441" y="51790"/>
                  <a:pt x="36960" y="54049"/>
                  <a:pt x="43021" y="68181"/>
                </a:cubicBezTo>
                <a:cubicBezTo>
                  <a:pt x="44196" y="70920"/>
                  <a:pt x="44775" y="74545"/>
                  <a:pt x="45653" y="77727"/>
                </a:cubicBezTo>
                <a:cubicBezTo>
                  <a:pt x="44775" y="83636"/>
                  <a:pt x="44355" y="89924"/>
                  <a:pt x="43021" y="95454"/>
                </a:cubicBezTo>
                <a:cubicBezTo>
                  <a:pt x="42209" y="98818"/>
                  <a:pt x="36590" y="102920"/>
                  <a:pt x="35784" y="103636"/>
                </a:cubicBezTo>
                <a:cubicBezTo>
                  <a:pt x="33371" y="103181"/>
                  <a:pt x="30947" y="102936"/>
                  <a:pt x="28546" y="102272"/>
                </a:cubicBezTo>
                <a:cubicBezTo>
                  <a:pt x="27650" y="102025"/>
                  <a:pt x="26092" y="102746"/>
                  <a:pt x="25915" y="100909"/>
                </a:cubicBezTo>
                <a:cubicBezTo>
                  <a:pt x="25518" y="96799"/>
                  <a:pt x="26698" y="92679"/>
                  <a:pt x="27230" y="88636"/>
                </a:cubicBezTo>
                <a:cubicBezTo>
                  <a:pt x="27359" y="87655"/>
                  <a:pt x="27669" y="86818"/>
                  <a:pt x="27888" y="85909"/>
                </a:cubicBezTo>
              </a:path>
            </a:pathLst>
          </a:custGeom>
          <a:noFill/>
          <a:ln w="5715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2A849794-5D42-414A-8618-7548884C3CCF}"/>
              </a:ext>
            </a:extLst>
          </p:cNvPr>
          <p:cNvGrpSpPr/>
          <p:nvPr/>
        </p:nvGrpSpPr>
        <p:grpSpPr>
          <a:xfrm>
            <a:off x="2212307" y="2040878"/>
            <a:ext cx="4202929" cy="1964880"/>
            <a:chOff x="2279694" y="2137819"/>
            <a:chExt cx="4202929" cy="1964880"/>
          </a:xfrm>
        </p:grpSpPr>
        <p:pic>
          <p:nvPicPr>
            <p:cNvPr id="24" name="Shape 604" descr="https://lh6.googleusercontent.com/lM2KktZ0_x2hT4qN9a0oF8kBtnsuE-rZWnifZONmS8jUWOMwXX-jL5_v4K_XmMGLV7sUM1y3DyXURRcwXHY47hbgD63mOb_LNoWz5n6qCsLtdXITQRbZKDcf4VPXD5l-rv0NfEVB">
              <a:extLst>
                <a:ext uri="{FF2B5EF4-FFF2-40B4-BE49-F238E27FC236}">
                  <a16:creationId xmlns:a16="http://schemas.microsoft.com/office/drawing/2014/main" xmlns="" id="{79ACBC50-E544-4A73-8A50-6610CDFC8DD8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627678">
              <a:off x="2310707" y="2106806"/>
              <a:ext cx="550934" cy="612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604" descr="https://lh6.googleusercontent.com/lM2KktZ0_x2hT4qN9a0oF8kBtnsuE-rZWnifZONmS8jUWOMwXX-jL5_v4K_XmMGLV7sUM1y3DyXURRcwXHY47hbgD63mOb_LNoWz5n6qCsLtdXITQRbZKDcf4VPXD5l-rv0NfEVB">
              <a:extLst>
                <a:ext uri="{FF2B5EF4-FFF2-40B4-BE49-F238E27FC236}">
                  <a16:creationId xmlns:a16="http://schemas.microsoft.com/office/drawing/2014/main" xmlns="" id="{B9531F74-C037-4713-9CF9-3A0A1A0173D0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627678">
              <a:off x="5900676" y="2951448"/>
              <a:ext cx="550934" cy="612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604" descr="https://lh6.googleusercontent.com/lM2KktZ0_x2hT4qN9a0oF8kBtnsuE-rZWnifZONmS8jUWOMwXX-jL5_v4K_XmMGLV7sUM1y3DyXURRcwXHY47hbgD63mOb_LNoWz5n6qCsLtdXITQRbZKDcf4VPXD5l-rv0NfEVB">
              <a:extLst>
                <a:ext uri="{FF2B5EF4-FFF2-40B4-BE49-F238E27FC236}">
                  <a16:creationId xmlns:a16="http://schemas.microsoft.com/office/drawing/2014/main" xmlns="" id="{28A87705-9D86-414A-8F04-65E0BDC2BA6C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627678">
              <a:off x="3166866" y="3520752"/>
              <a:ext cx="550934" cy="612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604" descr="https://lh6.googleusercontent.com/lM2KktZ0_x2hT4qN9a0oF8kBtnsuE-rZWnifZONmS8jUWOMwXX-jL5_v4K_XmMGLV7sUM1y3DyXURRcwXHY47hbgD63mOb_LNoWz5n6qCsLtdXITQRbZKDcf4VPXD5l-rv0NfEVB">
              <a:extLst>
                <a:ext uri="{FF2B5EF4-FFF2-40B4-BE49-F238E27FC236}">
                  <a16:creationId xmlns:a16="http://schemas.microsoft.com/office/drawing/2014/main" xmlns="" id="{8B115096-E27D-415D-BFBA-D9F265B6DF19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627678">
              <a:off x="4655884" y="2195510"/>
              <a:ext cx="550934" cy="6129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 advTm="333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xmlns="" id="{F24D46A3-25A6-4642-8C16-C9F6ADAD9E50}"/>
              </a:ext>
            </a:extLst>
          </p:cNvPr>
          <p:cNvSpPr/>
          <p:nvPr/>
        </p:nvSpPr>
        <p:spPr>
          <a:xfrm rot="16402478">
            <a:off x="2585083" y="-1361385"/>
            <a:ext cx="4167631" cy="7646672"/>
          </a:xfrm>
          <a:custGeom>
            <a:avLst/>
            <a:gdLst>
              <a:gd name="connsiteX0" fmla="*/ 41068 w 4465351"/>
              <a:gd name="connsiteY0" fmla="*/ 306607 h 4782697"/>
              <a:gd name="connsiteX1" fmla="*/ 16355 w 4465351"/>
              <a:gd name="connsiteY1" fmla="*/ 949158 h 4782697"/>
              <a:gd name="connsiteX2" fmla="*/ 288203 w 4465351"/>
              <a:gd name="connsiteY2" fmla="*/ 2221904 h 4782697"/>
              <a:gd name="connsiteX3" fmla="*/ 362344 w 4465351"/>
              <a:gd name="connsiteY3" fmla="*/ 2753245 h 4782697"/>
              <a:gd name="connsiteX4" fmla="*/ 399414 w 4465351"/>
              <a:gd name="connsiteY4" fmla="*/ 3173375 h 4782697"/>
              <a:gd name="connsiteX5" fmla="*/ 424128 w 4465351"/>
              <a:gd name="connsiteY5" fmla="*/ 4137202 h 4782697"/>
              <a:gd name="connsiteX6" fmla="*/ 139922 w 4465351"/>
              <a:gd name="connsiteY6" fmla="*/ 4631472 h 4782697"/>
              <a:gd name="connsiteX7" fmla="*/ 90495 w 4465351"/>
              <a:gd name="connsiteY7" fmla="*/ 4606758 h 4782697"/>
              <a:gd name="connsiteX8" fmla="*/ 1153176 w 4465351"/>
              <a:gd name="connsiteY8" fmla="*/ 4619115 h 4782697"/>
              <a:gd name="connsiteX9" fmla="*/ 2252928 w 4465351"/>
              <a:gd name="connsiteY9" fmla="*/ 4582045 h 4782697"/>
              <a:gd name="connsiteX10" fmla="*/ 4106441 w 4465351"/>
              <a:gd name="connsiteY10" fmla="*/ 4730326 h 4782697"/>
              <a:gd name="connsiteX11" fmla="*/ 4106441 w 4465351"/>
              <a:gd name="connsiteY11" fmla="*/ 4730326 h 4782697"/>
              <a:gd name="connsiteX12" fmla="*/ 4353576 w 4465351"/>
              <a:gd name="connsiteY12" fmla="*/ 4779753 h 4782697"/>
              <a:gd name="connsiteX13" fmla="*/ 4316506 w 4465351"/>
              <a:gd name="connsiteY13" fmla="*/ 4631472 h 4782697"/>
              <a:gd name="connsiteX14" fmla="*/ 4427717 w 4465351"/>
              <a:gd name="connsiteY14" fmla="*/ 4359623 h 4782697"/>
              <a:gd name="connsiteX15" fmla="*/ 4390647 w 4465351"/>
              <a:gd name="connsiteY15" fmla="*/ 3766499 h 4782697"/>
              <a:gd name="connsiteX16" fmla="*/ 4304149 w 4465351"/>
              <a:gd name="connsiteY16" fmla="*/ 2543180 h 4782697"/>
              <a:gd name="connsiteX17" fmla="*/ 4155868 w 4465351"/>
              <a:gd name="connsiteY17" fmla="*/ 1566996 h 4782697"/>
              <a:gd name="connsiteX18" fmla="*/ 4279436 w 4465351"/>
              <a:gd name="connsiteY18" fmla="*/ 467245 h 4782697"/>
              <a:gd name="connsiteX19" fmla="*/ 4464787 w 4465351"/>
              <a:gd name="connsiteY19" fmla="*/ 47115 h 4782697"/>
              <a:gd name="connsiteX20" fmla="*/ 4341220 w 4465351"/>
              <a:gd name="connsiteY20" fmla="*/ 10045 h 4782697"/>
              <a:gd name="connsiteX21" fmla="*/ 3315609 w 4465351"/>
              <a:gd name="connsiteY21" fmla="*/ 22402 h 4782697"/>
              <a:gd name="connsiteX22" fmla="*/ 2339425 w 4465351"/>
              <a:gd name="connsiteY22" fmla="*/ 22402 h 4782697"/>
              <a:gd name="connsiteX23" fmla="*/ 943111 w 4465351"/>
              <a:gd name="connsiteY23" fmla="*/ 34758 h 4782697"/>
              <a:gd name="connsiteX24" fmla="*/ 176993 w 4465351"/>
              <a:gd name="connsiteY24" fmla="*/ 34758 h 4782697"/>
              <a:gd name="connsiteX25" fmla="*/ 127566 w 4465351"/>
              <a:gd name="connsiteY25" fmla="*/ 34758 h 4782697"/>
              <a:gd name="connsiteX26" fmla="*/ 41068 w 4465351"/>
              <a:gd name="connsiteY26" fmla="*/ 306607 h 478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65351" h="4782697">
                <a:moveTo>
                  <a:pt x="41068" y="306607"/>
                </a:moveTo>
                <a:cubicBezTo>
                  <a:pt x="22533" y="459007"/>
                  <a:pt x="-24834" y="629942"/>
                  <a:pt x="16355" y="949158"/>
                </a:cubicBezTo>
                <a:cubicBezTo>
                  <a:pt x="57544" y="1268374"/>
                  <a:pt x="230538" y="1921223"/>
                  <a:pt x="288203" y="2221904"/>
                </a:cubicBezTo>
                <a:cubicBezTo>
                  <a:pt x="345868" y="2522585"/>
                  <a:pt x="343809" y="2594667"/>
                  <a:pt x="362344" y="2753245"/>
                </a:cubicBezTo>
                <a:cubicBezTo>
                  <a:pt x="380879" y="2911823"/>
                  <a:pt x="389117" y="2942716"/>
                  <a:pt x="399414" y="3173375"/>
                </a:cubicBezTo>
                <a:cubicBezTo>
                  <a:pt x="409711" y="3404034"/>
                  <a:pt x="467377" y="3894186"/>
                  <a:pt x="424128" y="4137202"/>
                </a:cubicBezTo>
                <a:cubicBezTo>
                  <a:pt x="380879" y="4380218"/>
                  <a:pt x="195527" y="4553213"/>
                  <a:pt x="139922" y="4631472"/>
                </a:cubicBezTo>
                <a:cubicBezTo>
                  <a:pt x="84317" y="4709731"/>
                  <a:pt x="90495" y="4606758"/>
                  <a:pt x="90495" y="4606758"/>
                </a:cubicBezTo>
                <a:cubicBezTo>
                  <a:pt x="259371" y="4604699"/>
                  <a:pt x="792771" y="4623234"/>
                  <a:pt x="1153176" y="4619115"/>
                </a:cubicBezTo>
                <a:cubicBezTo>
                  <a:pt x="1513581" y="4614996"/>
                  <a:pt x="1760717" y="4563510"/>
                  <a:pt x="2252928" y="4582045"/>
                </a:cubicBezTo>
                <a:cubicBezTo>
                  <a:pt x="2745139" y="4600580"/>
                  <a:pt x="4106441" y="4730326"/>
                  <a:pt x="4106441" y="4730326"/>
                </a:cubicBezTo>
                <a:lnTo>
                  <a:pt x="4106441" y="4730326"/>
                </a:lnTo>
                <a:cubicBezTo>
                  <a:pt x="4147630" y="4738564"/>
                  <a:pt x="4318565" y="4796229"/>
                  <a:pt x="4353576" y="4779753"/>
                </a:cubicBezTo>
                <a:cubicBezTo>
                  <a:pt x="4388587" y="4763277"/>
                  <a:pt x="4304149" y="4701494"/>
                  <a:pt x="4316506" y="4631472"/>
                </a:cubicBezTo>
                <a:cubicBezTo>
                  <a:pt x="4328863" y="4561450"/>
                  <a:pt x="4415360" y="4503785"/>
                  <a:pt x="4427717" y="4359623"/>
                </a:cubicBezTo>
                <a:cubicBezTo>
                  <a:pt x="4440074" y="4215461"/>
                  <a:pt x="4411242" y="4069239"/>
                  <a:pt x="4390647" y="3766499"/>
                </a:cubicBezTo>
                <a:cubicBezTo>
                  <a:pt x="4370052" y="3463759"/>
                  <a:pt x="4343279" y="2909764"/>
                  <a:pt x="4304149" y="2543180"/>
                </a:cubicBezTo>
                <a:cubicBezTo>
                  <a:pt x="4265019" y="2176596"/>
                  <a:pt x="4159987" y="1912985"/>
                  <a:pt x="4155868" y="1566996"/>
                </a:cubicBezTo>
                <a:cubicBezTo>
                  <a:pt x="4151749" y="1221007"/>
                  <a:pt x="4227950" y="720558"/>
                  <a:pt x="4279436" y="467245"/>
                </a:cubicBezTo>
                <a:cubicBezTo>
                  <a:pt x="4330922" y="213932"/>
                  <a:pt x="4454490" y="123315"/>
                  <a:pt x="4464787" y="47115"/>
                </a:cubicBezTo>
                <a:cubicBezTo>
                  <a:pt x="4475084" y="-29085"/>
                  <a:pt x="4341220" y="10045"/>
                  <a:pt x="4341220" y="10045"/>
                </a:cubicBezTo>
                <a:lnTo>
                  <a:pt x="3315609" y="22402"/>
                </a:lnTo>
                <a:lnTo>
                  <a:pt x="2339425" y="22402"/>
                </a:lnTo>
                <a:lnTo>
                  <a:pt x="943111" y="34758"/>
                </a:lnTo>
                <a:lnTo>
                  <a:pt x="176993" y="34758"/>
                </a:lnTo>
                <a:cubicBezTo>
                  <a:pt x="41069" y="34758"/>
                  <a:pt x="150220" y="-14669"/>
                  <a:pt x="127566" y="34758"/>
                </a:cubicBezTo>
                <a:cubicBezTo>
                  <a:pt x="104912" y="84185"/>
                  <a:pt x="59603" y="154207"/>
                  <a:pt x="41068" y="30660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175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46000">
                  <a:schemeClr val="accent1">
                    <a:lumMod val="0"/>
                    <a:lumOff val="100000"/>
                  </a:schemeClr>
                </a:gs>
                <a:gs pos="65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D5782182-0839-47AC-91B7-73859CF21F26}"/>
              </a:ext>
            </a:extLst>
          </p:cNvPr>
          <p:cNvSpPr/>
          <p:nvPr/>
        </p:nvSpPr>
        <p:spPr>
          <a:xfrm>
            <a:off x="1043504" y="611581"/>
            <a:ext cx="3182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 dirty="0" err="1">
                <a:solidFill>
                  <a:schemeClr val="accent6">
                    <a:lumMod val="75000"/>
                  </a:schemeClr>
                </a:solidFill>
              </a:rPr>
              <a:t>引起的問題有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zh-TW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610E585-F600-4769-9FF6-345404F9D1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9444">
            <a:off x="8338043" y="550590"/>
            <a:ext cx="335718" cy="3687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CDD8B80A-CB78-4B35-818C-60A2BB369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7146" y="126976"/>
            <a:ext cx="357737" cy="392969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AB0954B2-9204-4B5B-ABFA-12B3B60D5518}"/>
              </a:ext>
            </a:extLst>
          </p:cNvPr>
          <p:cNvGrpSpPr/>
          <p:nvPr/>
        </p:nvGrpSpPr>
        <p:grpSpPr>
          <a:xfrm>
            <a:off x="4804675" y="1268829"/>
            <a:ext cx="1288363" cy="1321925"/>
            <a:chOff x="4804675" y="1268829"/>
            <a:chExt cx="1288363" cy="1321925"/>
          </a:xfrm>
        </p:grpSpPr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xmlns="" id="{532FB291-ED0A-49ED-99D2-6A684FB8DF7B}"/>
                </a:ext>
              </a:extLst>
            </p:cNvPr>
            <p:cNvSpPr/>
            <p:nvPr/>
          </p:nvSpPr>
          <p:spPr>
            <a:xfrm>
              <a:off x="4804675" y="1268829"/>
              <a:ext cx="1288363" cy="1321925"/>
            </a:xfrm>
            <a:custGeom>
              <a:avLst/>
              <a:gdLst>
                <a:gd name="connsiteX0" fmla="*/ 14230 w 832386"/>
                <a:gd name="connsiteY0" fmla="*/ 68190 h 783159"/>
                <a:gd name="connsiteX1" fmla="*/ 26587 w 832386"/>
                <a:gd name="connsiteY1" fmla="*/ 327682 h 783159"/>
                <a:gd name="connsiteX2" fmla="*/ 137797 w 832386"/>
                <a:gd name="connsiteY2" fmla="*/ 686028 h 783159"/>
                <a:gd name="connsiteX3" fmla="*/ 125441 w 832386"/>
                <a:gd name="connsiteY3" fmla="*/ 735455 h 783159"/>
                <a:gd name="connsiteX4" fmla="*/ 557927 w 832386"/>
                <a:gd name="connsiteY4" fmla="*/ 710742 h 783159"/>
                <a:gd name="connsiteX5" fmla="*/ 743279 w 832386"/>
                <a:gd name="connsiteY5" fmla="*/ 735455 h 783159"/>
                <a:gd name="connsiteX6" fmla="*/ 829776 w 832386"/>
                <a:gd name="connsiteY6" fmla="*/ 772526 h 783159"/>
                <a:gd name="connsiteX7" fmla="*/ 805062 w 832386"/>
                <a:gd name="connsiteY7" fmla="*/ 525390 h 783159"/>
                <a:gd name="connsiteX8" fmla="*/ 755635 w 832386"/>
                <a:gd name="connsiteY8" fmla="*/ 265899 h 783159"/>
                <a:gd name="connsiteX9" fmla="*/ 743279 w 832386"/>
                <a:gd name="connsiteY9" fmla="*/ 92904 h 783159"/>
                <a:gd name="connsiteX10" fmla="*/ 755635 w 832386"/>
                <a:gd name="connsiteY10" fmla="*/ 6407 h 783159"/>
                <a:gd name="connsiteX11" fmla="*/ 508500 w 832386"/>
                <a:gd name="connsiteY11" fmla="*/ 6407 h 783159"/>
                <a:gd name="connsiteX12" fmla="*/ 199581 w 832386"/>
                <a:gd name="connsiteY12" fmla="*/ 6407 h 783159"/>
                <a:gd name="connsiteX13" fmla="*/ 14230 w 832386"/>
                <a:gd name="connsiteY13" fmla="*/ 68190 h 7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32386" h="783159">
                  <a:moveTo>
                    <a:pt x="14230" y="68190"/>
                  </a:moveTo>
                  <a:cubicBezTo>
                    <a:pt x="-14602" y="121736"/>
                    <a:pt x="5992" y="224709"/>
                    <a:pt x="26587" y="327682"/>
                  </a:cubicBezTo>
                  <a:cubicBezTo>
                    <a:pt x="47182" y="430655"/>
                    <a:pt x="121321" y="618066"/>
                    <a:pt x="137797" y="686028"/>
                  </a:cubicBezTo>
                  <a:cubicBezTo>
                    <a:pt x="154273" y="753990"/>
                    <a:pt x="55419" y="731336"/>
                    <a:pt x="125441" y="735455"/>
                  </a:cubicBezTo>
                  <a:cubicBezTo>
                    <a:pt x="195463" y="739574"/>
                    <a:pt x="454954" y="710742"/>
                    <a:pt x="557927" y="710742"/>
                  </a:cubicBezTo>
                  <a:cubicBezTo>
                    <a:pt x="660900" y="710742"/>
                    <a:pt x="697971" y="725158"/>
                    <a:pt x="743279" y="735455"/>
                  </a:cubicBezTo>
                  <a:cubicBezTo>
                    <a:pt x="788587" y="745752"/>
                    <a:pt x="819479" y="807537"/>
                    <a:pt x="829776" y="772526"/>
                  </a:cubicBezTo>
                  <a:cubicBezTo>
                    <a:pt x="840073" y="737515"/>
                    <a:pt x="817419" y="609828"/>
                    <a:pt x="805062" y="525390"/>
                  </a:cubicBezTo>
                  <a:cubicBezTo>
                    <a:pt x="792705" y="440952"/>
                    <a:pt x="765932" y="337980"/>
                    <a:pt x="755635" y="265899"/>
                  </a:cubicBezTo>
                  <a:cubicBezTo>
                    <a:pt x="745338" y="193818"/>
                    <a:pt x="743279" y="136153"/>
                    <a:pt x="743279" y="92904"/>
                  </a:cubicBezTo>
                  <a:cubicBezTo>
                    <a:pt x="743279" y="49655"/>
                    <a:pt x="794765" y="20823"/>
                    <a:pt x="755635" y="6407"/>
                  </a:cubicBezTo>
                  <a:cubicBezTo>
                    <a:pt x="716505" y="-8009"/>
                    <a:pt x="508500" y="6407"/>
                    <a:pt x="508500" y="6407"/>
                  </a:cubicBezTo>
                  <a:cubicBezTo>
                    <a:pt x="415824" y="6407"/>
                    <a:pt x="284019" y="2288"/>
                    <a:pt x="199581" y="6407"/>
                  </a:cubicBezTo>
                  <a:cubicBezTo>
                    <a:pt x="115143" y="10526"/>
                    <a:pt x="43062" y="14644"/>
                    <a:pt x="14230" y="68190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1CAE2084-18AB-443B-A558-F9F7F3B8CB43}"/>
                </a:ext>
              </a:extLst>
            </p:cNvPr>
            <p:cNvSpPr/>
            <p:nvPr/>
          </p:nvSpPr>
          <p:spPr>
            <a:xfrm>
              <a:off x="4952306" y="1522159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kern="1200" dirty="0">
                  <a:solidFill>
                    <a:schemeClr val="dk1"/>
                  </a:solidFill>
                </a:rPr>
                <a:t>環境無形</a:t>
              </a:r>
              <a:endParaRPr lang="en-US" altLang="zh-TW" sz="1800" kern="1200" dirty="0">
                <a:solidFill>
                  <a:schemeClr val="dk1"/>
                </a:solidFill>
              </a:endParaRPr>
            </a:p>
            <a:p>
              <a:r>
                <a:rPr lang="zh-TW" altLang="en-US" sz="1800" kern="1200" dirty="0">
                  <a:solidFill>
                    <a:schemeClr val="dk1"/>
                  </a:solidFill>
                </a:rPr>
                <a:t>的髒亂</a:t>
              </a:r>
              <a:endParaRPr lang="zh-TW" altLang="en-US" sz="1800" dirty="0"/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xmlns="" id="{093060BE-E801-43B2-AE60-095E672E6B62}"/>
              </a:ext>
            </a:extLst>
          </p:cNvPr>
          <p:cNvGrpSpPr/>
          <p:nvPr/>
        </p:nvGrpSpPr>
        <p:grpSpPr>
          <a:xfrm>
            <a:off x="6789226" y="1394194"/>
            <a:ext cx="1172332" cy="1109207"/>
            <a:chOff x="6789226" y="1394194"/>
            <a:chExt cx="1172332" cy="1109207"/>
          </a:xfrm>
        </p:grpSpPr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xmlns="" id="{B7330E28-4A8E-499F-AED3-122D48B0DD51}"/>
                </a:ext>
              </a:extLst>
            </p:cNvPr>
            <p:cNvSpPr/>
            <p:nvPr/>
          </p:nvSpPr>
          <p:spPr>
            <a:xfrm rot="694672">
              <a:off x="6789226" y="1394194"/>
              <a:ext cx="1172332" cy="1109207"/>
            </a:xfrm>
            <a:custGeom>
              <a:avLst/>
              <a:gdLst>
                <a:gd name="connsiteX0" fmla="*/ 38015 w 801169"/>
                <a:gd name="connsiteY0" fmla="*/ 7359 h 719931"/>
                <a:gd name="connsiteX1" fmla="*/ 945 w 801169"/>
                <a:gd name="connsiteY1" fmla="*/ 155640 h 719931"/>
                <a:gd name="connsiteX2" fmla="*/ 38015 w 801169"/>
                <a:gd name="connsiteY2" fmla="*/ 390418 h 719931"/>
                <a:gd name="connsiteX3" fmla="*/ 62729 w 801169"/>
                <a:gd name="connsiteY3" fmla="*/ 588126 h 719931"/>
                <a:gd name="connsiteX4" fmla="*/ 62729 w 801169"/>
                <a:gd name="connsiteY4" fmla="*/ 686980 h 719931"/>
                <a:gd name="connsiteX5" fmla="*/ 421075 w 801169"/>
                <a:gd name="connsiteY5" fmla="*/ 686980 h 719931"/>
                <a:gd name="connsiteX6" fmla="*/ 754707 w 801169"/>
                <a:gd name="connsiteY6" fmla="*/ 686980 h 719931"/>
                <a:gd name="connsiteX7" fmla="*/ 754707 w 801169"/>
                <a:gd name="connsiteY7" fmla="*/ 242137 h 719931"/>
                <a:gd name="connsiteX8" fmla="*/ 791777 w 801169"/>
                <a:gd name="connsiteY8" fmla="*/ 32072 h 719931"/>
                <a:gd name="connsiteX9" fmla="*/ 556999 w 801169"/>
                <a:gd name="connsiteY9" fmla="*/ 19716 h 719931"/>
                <a:gd name="connsiteX10" fmla="*/ 285150 w 801169"/>
                <a:gd name="connsiteY10" fmla="*/ 19716 h 719931"/>
                <a:gd name="connsiteX11" fmla="*/ 38015 w 801169"/>
                <a:gd name="connsiteY11" fmla="*/ 7359 h 71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1169" h="719931">
                  <a:moveTo>
                    <a:pt x="38015" y="7359"/>
                  </a:moveTo>
                  <a:cubicBezTo>
                    <a:pt x="-9353" y="30013"/>
                    <a:pt x="945" y="91797"/>
                    <a:pt x="945" y="155640"/>
                  </a:cubicBezTo>
                  <a:cubicBezTo>
                    <a:pt x="945" y="219483"/>
                    <a:pt x="27718" y="318337"/>
                    <a:pt x="38015" y="390418"/>
                  </a:cubicBezTo>
                  <a:cubicBezTo>
                    <a:pt x="48312" y="462499"/>
                    <a:pt x="58610" y="538699"/>
                    <a:pt x="62729" y="588126"/>
                  </a:cubicBezTo>
                  <a:cubicBezTo>
                    <a:pt x="66848" y="637553"/>
                    <a:pt x="3005" y="670504"/>
                    <a:pt x="62729" y="686980"/>
                  </a:cubicBezTo>
                  <a:cubicBezTo>
                    <a:pt x="122453" y="703456"/>
                    <a:pt x="421075" y="686980"/>
                    <a:pt x="421075" y="686980"/>
                  </a:cubicBezTo>
                  <a:cubicBezTo>
                    <a:pt x="536405" y="686980"/>
                    <a:pt x="699102" y="761120"/>
                    <a:pt x="754707" y="686980"/>
                  </a:cubicBezTo>
                  <a:cubicBezTo>
                    <a:pt x="810312" y="612840"/>
                    <a:pt x="748529" y="351288"/>
                    <a:pt x="754707" y="242137"/>
                  </a:cubicBezTo>
                  <a:cubicBezTo>
                    <a:pt x="760885" y="132986"/>
                    <a:pt x="824728" y="69142"/>
                    <a:pt x="791777" y="32072"/>
                  </a:cubicBezTo>
                  <a:cubicBezTo>
                    <a:pt x="758826" y="-4998"/>
                    <a:pt x="641437" y="21775"/>
                    <a:pt x="556999" y="19716"/>
                  </a:cubicBezTo>
                  <a:cubicBezTo>
                    <a:pt x="472561" y="17657"/>
                    <a:pt x="369588" y="17657"/>
                    <a:pt x="285150" y="19716"/>
                  </a:cubicBezTo>
                  <a:cubicBezTo>
                    <a:pt x="200712" y="21775"/>
                    <a:pt x="85383" y="-15295"/>
                    <a:pt x="38015" y="7359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99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D932CC67-2539-4F35-AA9C-EF0F474D7D43}"/>
                </a:ext>
              </a:extLst>
            </p:cNvPr>
            <p:cNvSpPr/>
            <p:nvPr/>
          </p:nvSpPr>
          <p:spPr>
            <a:xfrm>
              <a:off x="6825255" y="1590705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kern="1200" dirty="0">
                  <a:solidFill>
                    <a:schemeClr val="dk1"/>
                  </a:solidFill>
                </a:rPr>
                <a:t>遊客觀感</a:t>
              </a:r>
              <a:endParaRPr lang="en-US" altLang="zh-TW" sz="1800" kern="1200" dirty="0">
                <a:solidFill>
                  <a:schemeClr val="dk1"/>
                </a:solidFill>
              </a:endParaRPr>
            </a:p>
            <a:p>
              <a:r>
                <a:rPr lang="zh-TW" altLang="en-US" sz="1800" kern="1200" dirty="0">
                  <a:solidFill>
                    <a:schemeClr val="dk1"/>
                  </a:solidFill>
                </a:rPr>
                <a:t>不佳</a:t>
              </a:r>
              <a:endParaRPr lang="zh-TW" altLang="en-US" sz="1800" dirty="0"/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xmlns="" id="{72D8742E-9AC8-4B49-A2E4-A1B3617F6453}"/>
              </a:ext>
            </a:extLst>
          </p:cNvPr>
          <p:cNvGrpSpPr/>
          <p:nvPr/>
        </p:nvGrpSpPr>
        <p:grpSpPr>
          <a:xfrm>
            <a:off x="1245113" y="1214032"/>
            <a:ext cx="1349839" cy="1219056"/>
            <a:chOff x="1245113" y="1214032"/>
            <a:chExt cx="1349839" cy="1219056"/>
          </a:xfrm>
        </p:grpSpPr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xmlns="" id="{4D6514B9-A141-4D51-8E91-70F13FAE0F55}"/>
                </a:ext>
              </a:extLst>
            </p:cNvPr>
            <p:cNvSpPr/>
            <p:nvPr/>
          </p:nvSpPr>
          <p:spPr>
            <a:xfrm rot="801206">
              <a:off x="1245113" y="1214032"/>
              <a:ext cx="1343464" cy="1219056"/>
            </a:xfrm>
            <a:custGeom>
              <a:avLst/>
              <a:gdLst>
                <a:gd name="connsiteX0" fmla="*/ 63551 w 1003122"/>
                <a:gd name="connsiteY0" fmla="*/ 174367 h 741992"/>
                <a:gd name="connsiteX1" fmla="*/ 162405 w 1003122"/>
                <a:gd name="connsiteY1" fmla="*/ 458572 h 741992"/>
                <a:gd name="connsiteX2" fmla="*/ 162405 w 1003122"/>
                <a:gd name="connsiteY2" fmla="*/ 718064 h 741992"/>
                <a:gd name="connsiteX3" fmla="*/ 150048 w 1003122"/>
                <a:gd name="connsiteY3" fmla="*/ 730421 h 741992"/>
                <a:gd name="connsiteX4" fmla="*/ 520751 w 1003122"/>
                <a:gd name="connsiteY4" fmla="*/ 718064 h 741992"/>
                <a:gd name="connsiteX5" fmla="*/ 730816 w 1003122"/>
                <a:gd name="connsiteY5" fmla="*/ 718064 h 741992"/>
                <a:gd name="connsiteX6" fmla="*/ 817313 w 1003122"/>
                <a:gd name="connsiteY6" fmla="*/ 718064 h 741992"/>
                <a:gd name="connsiteX7" fmla="*/ 990308 w 1003122"/>
                <a:gd name="connsiteY7" fmla="*/ 693351 h 741992"/>
                <a:gd name="connsiteX8" fmla="*/ 990308 w 1003122"/>
                <a:gd name="connsiteY8" fmla="*/ 705708 h 741992"/>
                <a:gd name="connsiteX9" fmla="*/ 990308 w 1003122"/>
                <a:gd name="connsiteY9" fmla="*/ 495643 h 741992"/>
                <a:gd name="connsiteX10" fmla="*/ 965594 w 1003122"/>
                <a:gd name="connsiteY10" fmla="*/ 223794 h 741992"/>
                <a:gd name="connsiteX11" fmla="*/ 903811 w 1003122"/>
                <a:gd name="connsiteY11" fmla="*/ 75513 h 741992"/>
                <a:gd name="connsiteX12" fmla="*/ 879097 w 1003122"/>
                <a:gd name="connsiteY12" fmla="*/ 13729 h 741992"/>
                <a:gd name="connsiteX13" fmla="*/ 631962 w 1003122"/>
                <a:gd name="connsiteY13" fmla="*/ 26086 h 741992"/>
                <a:gd name="connsiteX14" fmla="*/ 372470 w 1003122"/>
                <a:gd name="connsiteY14" fmla="*/ 26086 h 741992"/>
                <a:gd name="connsiteX15" fmla="*/ 75908 w 1003122"/>
                <a:gd name="connsiteY15" fmla="*/ 13729 h 741992"/>
                <a:gd name="connsiteX16" fmla="*/ 1767 w 1003122"/>
                <a:gd name="connsiteY16" fmla="*/ 13729 h 741992"/>
                <a:gd name="connsiteX17" fmla="*/ 26481 w 1003122"/>
                <a:gd name="connsiteY17" fmla="*/ 13729 h 741992"/>
                <a:gd name="connsiteX18" fmla="*/ 63551 w 1003122"/>
                <a:gd name="connsiteY18" fmla="*/ 174367 h 74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3122" h="741992">
                  <a:moveTo>
                    <a:pt x="63551" y="174367"/>
                  </a:moveTo>
                  <a:cubicBezTo>
                    <a:pt x="86205" y="248508"/>
                    <a:pt x="145929" y="367956"/>
                    <a:pt x="162405" y="458572"/>
                  </a:cubicBezTo>
                  <a:cubicBezTo>
                    <a:pt x="178881" y="549188"/>
                    <a:pt x="164464" y="672756"/>
                    <a:pt x="162405" y="718064"/>
                  </a:cubicBezTo>
                  <a:cubicBezTo>
                    <a:pt x="160346" y="763372"/>
                    <a:pt x="90324" y="730421"/>
                    <a:pt x="150048" y="730421"/>
                  </a:cubicBezTo>
                  <a:cubicBezTo>
                    <a:pt x="209772" y="730421"/>
                    <a:pt x="423956" y="720123"/>
                    <a:pt x="520751" y="718064"/>
                  </a:cubicBezTo>
                  <a:cubicBezTo>
                    <a:pt x="617546" y="716005"/>
                    <a:pt x="730816" y="718064"/>
                    <a:pt x="730816" y="718064"/>
                  </a:cubicBezTo>
                  <a:cubicBezTo>
                    <a:pt x="780243" y="718064"/>
                    <a:pt x="774064" y="722183"/>
                    <a:pt x="817313" y="718064"/>
                  </a:cubicBezTo>
                  <a:cubicBezTo>
                    <a:pt x="860562" y="713945"/>
                    <a:pt x="961476" y="695410"/>
                    <a:pt x="990308" y="693351"/>
                  </a:cubicBezTo>
                  <a:cubicBezTo>
                    <a:pt x="1019140" y="691292"/>
                    <a:pt x="990308" y="705708"/>
                    <a:pt x="990308" y="705708"/>
                  </a:cubicBezTo>
                  <a:cubicBezTo>
                    <a:pt x="990308" y="672757"/>
                    <a:pt x="994427" y="575962"/>
                    <a:pt x="990308" y="495643"/>
                  </a:cubicBezTo>
                  <a:cubicBezTo>
                    <a:pt x="986189" y="415324"/>
                    <a:pt x="980010" y="293816"/>
                    <a:pt x="965594" y="223794"/>
                  </a:cubicBezTo>
                  <a:cubicBezTo>
                    <a:pt x="951178" y="153772"/>
                    <a:pt x="918227" y="110524"/>
                    <a:pt x="903811" y="75513"/>
                  </a:cubicBezTo>
                  <a:cubicBezTo>
                    <a:pt x="889395" y="40502"/>
                    <a:pt x="924405" y="21967"/>
                    <a:pt x="879097" y="13729"/>
                  </a:cubicBezTo>
                  <a:cubicBezTo>
                    <a:pt x="833789" y="5491"/>
                    <a:pt x="716400" y="24027"/>
                    <a:pt x="631962" y="26086"/>
                  </a:cubicBezTo>
                  <a:cubicBezTo>
                    <a:pt x="547524" y="28145"/>
                    <a:pt x="465146" y="28145"/>
                    <a:pt x="372470" y="26086"/>
                  </a:cubicBezTo>
                  <a:cubicBezTo>
                    <a:pt x="279794" y="24027"/>
                    <a:pt x="137692" y="15788"/>
                    <a:pt x="75908" y="13729"/>
                  </a:cubicBezTo>
                  <a:cubicBezTo>
                    <a:pt x="14124" y="11670"/>
                    <a:pt x="1767" y="13729"/>
                    <a:pt x="1767" y="13729"/>
                  </a:cubicBezTo>
                  <a:cubicBezTo>
                    <a:pt x="-6471" y="13729"/>
                    <a:pt x="16184" y="-17163"/>
                    <a:pt x="26481" y="13729"/>
                  </a:cubicBezTo>
                  <a:cubicBezTo>
                    <a:pt x="36778" y="44621"/>
                    <a:pt x="40897" y="100226"/>
                    <a:pt x="63551" y="174367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860AFEBE-ADFF-4346-8E0D-BDC73E9C5670}"/>
                </a:ext>
              </a:extLst>
            </p:cNvPr>
            <p:cNvSpPr/>
            <p:nvPr/>
          </p:nvSpPr>
          <p:spPr>
            <a:xfrm>
              <a:off x="1486956" y="1501506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kern="1200" dirty="0">
                  <a:solidFill>
                    <a:schemeClr val="tx1"/>
                  </a:solidFill>
                </a:rPr>
                <a:t>飲食安全</a:t>
              </a:r>
              <a:endParaRPr lang="en-US" altLang="zh-TW" sz="1800" kern="1200" dirty="0">
                <a:solidFill>
                  <a:schemeClr val="tx1"/>
                </a:solidFill>
              </a:endParaRPr>
            </a:p>
            <a:p>
              <a:r>
                <a:rPr lang="zh-TW" altLang="en-US" sz="1800" kern="1200" dirty="0">
                  <a:solidFill>
                    <a:schemeClr val="tx1"/>
                  </a:solidFill>
                </a:rPr>
                <a:t>有疑慮</a:t>
              </a:r>
              <a:endParaRPr lang="zh-TW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xmlns="" id="{1D79B20A-EE8F-4469-B6FE-7847D44FAF43}"/>
              </a:ext>
            </a:extLst>
          </p:cNvPr>
          <p:cNvGrpSpPr/>
          <p:nvPr/>
        </p:nvGrpSpPr>
        <p:grpSpPr>
          <a:xfrm>
            <a:off x="3167403" y="1359344"/>
            <a:ext cx="1209560" cy="1259120"/>
            <a:chOff x="3167403" y="1359344"/>
            <a:chExt cx="1209560" cy="1259120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xmlns="" id="{F60F2308-48C9-40A3-8FAB-DBBDD3719A74}"/>
                </a:ext>
              </a:extLst>
            </p:cNvPr>
            <p:cNvSpPr/>
            <p:nvPr/>
          </p:nvSpPr>
          <p:spPr>
            <a:xfrm rot="5045285">
              <a:off x="3133112" y="1393635"/>
              <a:ext cx="1259120" cy="1190538"/>
            </a:xfrm>
            <a:custGeom>
              <a:avLst/>
              <a:gdLst>
                <a:gd name="connsiteX0" fmla="*/ 122753 w 1150593"/>
                <a:gd name="connsiteY0" fmla="*/ 62479 h 1089483"/>
                <a:gd name="connsiteX1" fmla="*/ 22392 w 1150593"/>
                <a:gd name="connsiteY1" fmla="*/ 363561 h 1089483"/>
                <a:gd name="connsiteX2" fmla="*/ 22392 w 1150593"/>
                <a:gd name="connsiteY2" fmla="*/ 508527 h 1089483"/>
                <a:gd name="connsiteX3" fmla="*/ 11241 w 1150593"/>
                <a:gd name="connsiteY3" fmla="*/ 787308 h 1089483"/>
                <a:gd name="connsiteX4" fmla="*/ 22392 w 1150593"/>
                <a:gd name="connsiteY4" fmla="*/ 954576 h 1089483"/>
                <a:gd name="connsiteX5" fmla="*/ 267719 w 1150593"/>
                <a:gd name="connsiteY5" fmla="*/ 954576 h 1089483"/>
                <a:gd name="connsiteX6" fmla="*/ 680314 w 1150593"/>
                <a:gd name="connsiteY6" fmla="*/ 988030 h 1089483"/>
                <a:gd name="connsiteX7" fmla="*/ 881036 w 1150593"/>
                <a:gd name="connsiteY7" fmla="*/ 1077239 h 1089483"/>
                <a:gd name="connsiteX8" fmla="*/ 892187 w 1150593"/>
                <a:gd name="connsiteY8" fmla="*/ 686947 h 1089483"/>
                <a:gd name="connsiteX9" fmla="*/ 1003700 w 1150593"/>
                <a:gd name="connsiteY9" fmla="*/ 452771 h 1089483"/>
                <a:gd name="connsiteX10" fmla="*/ 1148665 w 1150593"/>
                <a:gd name="connsiteY10" fmla="*/ 296654 h 1089483"/>
                <a:gd name="connsiteX11" fmla="*/ 892187 w 1150593"/>
                <a:gd name="connsiteY11" fmla="*/ 140537 h 1089483"/>
                <a:gd name="connsiteX12" fmla="*/ 524197 w 1150593"/>
                <a:gd name="connsiteY12" fmla="*/ 6722 h 1089483"/>
                <a:gd name="connsiteX13" fmla="*/ 122753 w 1150593"/>
                <a:gd name="connsiteY13" fmla="*/ 62479 h 108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0593" h="1089483">
                  <a:moveTo>
                    <a:pt x="122753" y="62479"/>
                  </a:moveTo>
                  <a:cubicBezTo>
                    <a:pt x="39119" y="121952"/>
                    <a:pt x="39119" y="289220"/>
                    <a:pt x="22392" y="363561"/>
                  </a:cubicBezTo>
                  <a:cubicBezTo>
                    <a:pt x="5665" y="437902"/>
                    <a:pt x="24250" y="437903"/>
                    <a:pt x="22392" y="508527"/>
                  </a:cubicBezTo>
                  <a:cubicBezTo>
                    <a:pt x="20534" y="579151"/>
                    <a:pt x="11241" y="712967"/>
                    <a:pt x="11241" y="787308"/>
                  </a:cubicBezTo>
                  <a:cubicBezTo>
                    <a:pt x="11241" y="861649"/>
                    <a:pt x="-20354" y="926698"/>
                    <a:pt x="22392" y="954576"/>
                  </a:cubicBezTo>
                  <a:cubicBezTo>
                    <a:pt x="65138" y="982454"/>
                    <a:pt x="158065" y="949000"/>
                    <a:pt x="267719" y="954576"/>
                  </a:cubicBezTo>
                  <a:cubicBezTo>
                    <a:pt x="377373" y="960152"/>
                    <a:pt x="578094" y="967586"/>
                    <a:pt x="680314" y="988030"/>
                  </a:cubicBezTo>
                  <a:cubicBezTo>
                    <a:pt x="782534" y="1008474"/>
                    <a:pt x="845724" y="1127420"/>
                    <a:pt x="881036" y="1077239"/>
                  </a:cubicBezTo>
                  <a:cubicBezTo>
                    <a:pt x="916348" y="1027059"/>
                    <a:pt x="871743" y="791025"/>
                    <a:pt x="892187" y="686947"/>
                  </a:cubicBezTo>
                  <a:cubicBezTo>
                    <a:pt x="912631" y="582869"/>
                    <a:pt x="960954" y="517820"/>
                    <a:pt x="1003700" y="452771"/>
                  </a:cubicBezTo>
                  <a:cubicBezTo>
                    <a:pt x="1046446" y="387722"/>
                    <a:pt x="1167250" y="348693"/>
                    <a:pt x="1148665" y="296654"/>
                  </a:cubicBezTo>
                  <a:cubicBezTo>
                    <a:pt x="1130080" y="244615"/>
                    <a:pt x="996265" y="188859"/>
                    <a:pt x="892187" y="140537"/>
                  </a:cubicBezTo>
                  <a:cubicBezTo>
                    <a:pt x="788109" y="92215"/>
                    <a:pt x="656153" y="23449"/>
                    <a:pt x="524197" y="6722"/>
                  </a:cubicBezTo>
                  <a:cubicBezTo>
                    <a:pt x="392241" y="-10005"/>
                    <a:pt x="206387" y="3006"/>
                    <a:pt x="122753" y="62479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6048CB86-E3ED-41F1-90A3-76E831D800D8}"/>
                </a:ext>
              </a:extLst>
            </p:cNvPr>
            <p:cNvSpPr/>
            <p:nvPr/>
          </p:nvSpPr>
          <p:spPr>
            <a:xfrm>
              <a:off x="3268967" y="1645499"/>
              <a:ext cx="1107996" cy="3841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altLang="zh-TW" sz="1800" dirty="0" err="1">
                  <a:solidFill>
                    <a:schemeClr val="tx1"/>
                  </a:solidFill>
                </a:rPr>
                <a:t>疾病傳染</a:t>
              </a:r>
              <a:endParaRPr lang="en-US" altLang="zh-TW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FE737342-000D-4396-A07F-FADAA7211027}"/>
              </a:ext>
            </a:extLst>
          </p:cNvPr>
          <p:cNvGrpSpPr/>
          <p:nvPr/>
        </p:nvGrpSpPr>
        <p:grpSpPr>
          <a:xfrm>
            <a:off x="3066970" y="2827615"/>
            <a:ext cx="1437941" cy="1283913"/>
            <a:chOff x="3066970" y="2827615"/>
            <a:chExt cx="1437941" cy="1283913"/>
          </a:xfrm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xmlns="" id="{8C8675DF-2827-44E4-9562-60681C41E7AB}"/>
                </a:ext>
              </a:extLst>
            </p:cNvPr>
            <p:cNvSpPr/>
            <p:nvPr/>
          </p:nvSpPr>
          <p:spPr>
            <a:xfrm>
              <a:off x="3066970" y="2827615"/>
              <a:ext cx="1314663" cy="1283913"/>
            </a:xfrm>
            <a:custGeom>
              <a:avLst/>
              <a:gdLst>
                <a:gd name="connsiteX0" fmla="*/ 144535 w 1093322"/>
                <a:gd name="connsiteY0" fmla="*/ 0 h 1023124"/>
                <a:gd name="connsiteX1" fmla="*/ 155687 w 1093322"/>
                <a:gd name="connsiteY1" fmla="*/ 289932 h 1023124"/>
                <a:gd name="connsiteX2" fmla="*/ 155687 w 1093322"/>
                <a:gd name="connsiteY2" fmla="*/ 512956 h 1023124"/>
                <a:gd name="connsiteX3" fmla="*/ 44174 w 1093322"/>
                <a:gd name="connsiteY3" fmla="*/ 691376 h 1023124"/>
                <a:gd name="connsiteX4" fmla="*/ 10721 w 1093322"/>
                <a:gd name="connsiteY4" fmla="*/ 747132 h 1023124"/>
                <a:gd name="connsiteX5" fmla="*/ 222594 w 1093322"/>
                <a:gd name="connsiteY5" fmla="*/ 836342 h 1023124"/>
                <a:gd name="connsiteX6" fmla="*/ 657491 w 1093322"/>
                <a:gd name="connsiteY6" fmla="*/ 1003610 h 1023124"/>
                <a:gd name="connsiteX7" fmla="*/ 992028 w 1093322"/>
                <a:gd name="connsiteY7" fmla="*/ 1014761 h 1023124"/>
                <a:gd name="connsiteX8" fmla="*/ 980877 w 1093322"/>
                <a:gd name="connsiteY8" fmla="*/ 959005 h 1023124"/>
                <a:gd name="connsiteX9" fmla="*/ 1058935 w 1093322"/>
                <a:gd name="connsiteY9" fmla="*/ 535259 h 1023124"/>
                <a:gd name="connsiteX10" fmla="*/ 1092389 w 1093322"/>
                <a:gd name="connsiteY10" fmla="*/ 122664 h 1023124"/>
                <a:gd name="connsiteX11" fmla="*/ 1025482 w 1093322"/>
                <a:gd name="connsiteY11" fmla="*/ 89210 h 1023124"/>
                <a:gd name="connsiteX12" fmla="*/ 858213 w 1093322"/>
                <a:gd name="connsiteY12" fmla="*/ 11152 h 1023124"/>
                <a:gd name="connsiteX13" fmla="*/ 434467 w 1093322"/>
                <a:gd name="connsiteY13" fmla="*/ 11152 h 1023124"/>
                <a:gd name="connsiteX14" fmla="*/ 144535 w 1093322"/>
                <a:gd name="connsiteY14" fmla="*/ 0 h 102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3322" h="1023124">
                  <a:moveTo>
                    <a:pt x="144535" y="0"/>
                  </a:moveTo>
                  <a:cubicBezTo>
                    <a:pt x="149181" y="102219"/>
                    <a:pt x="153828" y="204439"/>
                    <a:pt x="155687" y="289932"/>
                  </a:cubicBezTo>
                  <a:cubicBezTo>
                    <a:pt x="157546" y="375425"/>
                    <a:pt x="174272" y="446049"/>
                    <a:pt x="155687" y="512956"/>
                  </a:cubicBezTo>
                  <a:cubicBezTo>
                    <a:pt x="137102" y="579863"/>
                    <a:pt x="68335" y="652347"/>
                    <a:pt x="44174" y="691376"/>
                  </a:cubicBezTo>
                  <a:cubicBezTo>
                    <a:pt x="20013" y="730405"/>
                    <a:pt x="-19016" y="722971"/>
                    <a:pt x="10721" y="747132"/>
                  </a:cubicBezTo>
                  <a:cubicBezTo>
                    <a:pt x="40458" y="771293"/>
                    <a:pt x="114799" y="793596"/>
                    <a:pt x="222594" y="836342"/>
                  </a:cubicBezTo>
                  <a:cubicBezTo>
                    <a:pt x="330389" y="879088"/>
                    <a:pt x="529252" y="973874"/>
                    <a:pt x="657491" y="1003610"/>
                  </a:cubicBezTo>
                  <a:cubicBezTo>
                    <a:pt x="785730" y="1033347"/>
                    <a:pt x="938130" y="1022195"/>
                    <a:pt x="992028" y="1014761"/>
                  </a:cubicBezTo>
                  <a:cubicBezTo>
                    <a:pt x="1045926" y="1007327"/>
                    <a:pt x="969726" y="1038922"/>
                    <a:pt x="980877" y="959005"/>
                  </a:cubicBezTo>
                  <a:cubicBezTo>
                    <a:pt x="992028" y="879088"/>
                    <a:pt x="1040350" y="674649"/>
                    <a:pt x="1058935" y="535259"/>
                  </a:cubicBezTo>
                  <a:cubicBezTo>
                    <a:pt x="1077520" y="395869"/>
                    <a:pt x="1097965" y="197006"/>
                    <a:pt x="1092389" y="122664"/>
                  </a:cubicBezTo>
                  <a:cubicBezTo>
                    <a:pt x="1086813" y="48322"/>
                    <a:pt x="1025482" y="89210"/>
                    <a:pt x="1025482" y="89210"/>
                  </a:cubicBezTo>
                  <a:cubicBezTo>
                    <a:pt x="986453" y="70625"/>
                    <a:pt x="956716" y="24162"/>
                    <a:pt x="858213" y="11152"/>
                  </a:cubicBezTo>
                  <a:cubicBezTo>
                    <a:pt x="759711" y="-1858"/>
                    <a:pt x="434467" y="11152"/>
                    <a:pt x="434467" y="11152"/>
                  </a:cubicBezTo>
                  <a:lnTo>
                    <a:pt x="144535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EDDC64D4-1C95-40DD-A4FC-9DE5A91478F2}"/>
                </a:ext>
              </a:extLst>
            </p:cNvPr>
            <p:cNvSpPr/>
            <p:nvPr/>
          </p:nvSpPr>
          <p:spPr>
            <a:xfrm>
              <a:off x="3166083" y="3017264"/>
              <a:ext cx="1338828" cy="702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en-US" altLang="zh-TW" sz="1800" dirty="0" err="1">
                  <a:solidFill>
                    <a:schemeClr val="tx1"/>
                  </a:solidFill>
                </a:rPr>
                <a:t>居民不想</a:t>
              </a:r>
              <a:endParaRPr lang="en-US" altLang="zh-TW" sz="1800" dirty="0">
                <a:solidFill>
                  <a:schemeClr val="tx1"/>
                </a:solidFill>
              </a:endParaRPr>
            </a:p>
            <a:p>
              <a:pPr lvl="0">
                <a:lnSpc>
                  <a:spcPct val="115000"/>
                </a:lnSpc>
              </a:pPr>
              <a:r>
                <a:rPr lang="en-US" altLang="zh-TW" sz="1800" dirty="0" err="1">
                  <a:solidFill>
                    <a:schemeClr val="tx1"/>
                  </a:solidFill>
                </a:rPr>
                <a:t>在戶外用餐</a:t>
              </a:r>
              <a:endParaRPr lang="en-US" altLang="zh-TW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8E50526B-507E-4B09-8F0C-A142BB90B172}"/>
              </a:ext>
            </a:extLst>
          </p:cNvPr>
          <p:cNvGrpSpPr/>
          <p:nvPr/>
        </p:nvGrpSpPr>
        <p:grpSpPr>
          <a:xfrm>
            <a:off x="4742358" y="2822771"/>
            <a:ext cx="1343464" cy="1219056"/>
            <a:chOff x="4742358" y="2822771"/>
            <a:chExt cx="1343464" cy="1219056"/>
          </a:xfrm>
        </p:grpSpPr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xmlns="" id="{B03F0328-DA46-4505-816A-18672038F667}"/>
                </a:ext>
              </a:extLst>
            </p:cNvPr>
            <p:cNvSpPr/>
            <p:nvPr/>
          </p:nvSpPr>
          <p:spPr>
            <a:xfrm rot="801206">
              <a:off x="4742358" y="2822771"/>
              <a:ext cx="1343464" cy="1219056"/>
            </a:xfrm>
            <a:custGeom>
              <a:avLst/>
              <a:gdLst>
                <a:gd name="connsiteX0" fmla="*/ 63551 w 1003122"/>
                <a:gd name="connsiteY0" fmla="*/ 174367 h 741992"/>
                <a:gd name="connsiteX1" fmla="*/ 162405 w 1003122"/>
                <a:gd name="connsiteY1" fmla="*/ 458572 h 741992"/>
                <a:gd name="connsiteX2" fmla="*/ 162405 w 1003122"/>
                <a:gd name="connsiteY2" fmla="*/ 718064 h 741992"/>
                <a:gd name="connsiteX3" fmla="*/ 150048 w 1003122"/>
                <a:gd name="connsiteY3" fmla="*/ 730421 h 741992"/>
                <a:gd name="connsiteX4" fmla="*/ 520751 w 1003122"/>
                <a:gd name="connsiteY4" fmla="*/ 718064 h 741992"/>
                <a:gd name="connsiteX5" fmla="*/ 730816 w 1003122"/>
                <a:gd name="connsiteY5" fmla="*/ 718064 h 741992"/>
                <a:gd name="connsiteX6" fmla="*/ 817313 w 1003122"/>
                <a:gd name="connsiteY6" fmla="*/ 718064 h 741992"/>
                <a:gd name="connsiteX7" fmla="*/ 990308 w 1003122"/>
                <a:gd name="connsiteY7" fmla="*/ 693351 h 741992"/>
                <a:gd name="connsiteX8" fmla="*/ 990308 w 1003122"/>
                <a:gd name="connsiteY8" fmla="*/ 705708 h 741992"/>
                <a:gd name="connsiteX9" fmla="*/ 990308 w 1003122"/>
                <a:gd name="connsiteY9" fmla="*/ 495643 h 741992"/>
                <a:gd name="connsiteX10" fmla="*/ 965594 w 1003122"/>
                <a:gd name="connsiteY10" fmla="*/ 223794 h 741992"/>
                <a:gd name="connsiteX11" fmla="*/ 903811 w 1003122"/>
                <a:gd name="connsiteY11" fmla="*/ 75513 h 741992"/>
                <a:gd name="connsiteX12" fmla="*/ 879097 w 1003122"/>
                <a:gd name="connsiteY12" fmla="*/ 13729 h 741992"/>
                <a:gd name="connsiteX13" fmla="*/ 631962 w 1003122"/>
                <a:gd name="connsiteY13" fmla="*/ 26086 h 741992"/>
                <a:gd name="connsiteX14" fmla="*/ 372470 w 1003122"/>
                <a:gd name="connsiteY14" fmla="*/ 26086 h 741992"/>
                <a:gd name="connsiteX15" fmla="*/ 75908 w 1003122"/>
                <a:gd name="connsiteY15" fmla="*/ 13729 h 741992"/>
                <a:gd name="connsiteX16" fmla="*/ 1767 w 1003122"/>
                <a:gd name="connsiteY16" fmla="*/ 13729 h 741992"/>
                <a:gd name="connsiteX17" fmla="*/ 26481 w 1003122"/>
                <a:gd name="connsiteY17" fmla="*/ 13729 h 741992"/>
                <a:gd name="connsiteX18" fmla="*/ 63551 w 1003122"/>
                <a:gd name="connsiteY18" fmla="*/ 174367 h 74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3122" h="741992">
                  <a:moveTo>
                    <a:pt x="63551" y="174367"/>
                  </a:moveTo>
                  <a:cubicBezTo>
                    <a:pt x="86205" y="248508"/>
                    <a:pt x="145929" y="367956"/>
                    <a:pt x="162405" y="458572"/>
                  </a:cubicBezTo>
                  <a:cubicBezTo>
                    <a:pt x="178881" y="549188"/>
                    <a:pt x="164464" y="672756"/>
                    <a:pt x="162405" y="718064"/>
                  </a:cubicBezTo>
                  <a:cubicBezTo>
                    <a:pt x="160346" y="763372"/>
                    <a:pt x="90324" y="730421"/>
                    <a:pt x="150048" y="730421"/>
                  </a:cubicBezTo>
                  <a:cubicBezTo>
                    <a:pt x="209772" y="730421"/>
                    <a:pt x="423956" y="720123"/>
                    <a:pt x="520751" y="718064"/>
                  </a:cubicBezTo>
                  <a:cubicBezTo>
                    <a:pt x="617546" y="716005"/>
                    <a:pt x="730816" y="718064"/>
                    <a:pt x="730816" y="718064"/>
                  </a:cubicBezTo>
                  <a:cubicBezTo>
                    <a:pt x="780243" y="718064"/>
                    <a:pt x="774064" y="722183"/>
                    <a:pt x="817313" y="718064"/>
                  </a:cubicBezTo>
                  <a:cubicBezTo>
                    <a:pt x="860562" y="713945"/>
                    <a:pt x="961476" y="695410"/>
                    <a:pt x="990308" y="693351"/>
                  </a:cubicBezTo>
                  <a:cubicBezTo>
                    <a:pt x="1019140" y="691292"/>
                    <a:pt x="990308" y="705708"/>
                    <a:pt x="990308" y="705708"/>
                  </a:cubicBezTo>
                  <a:cubicBezTo>
                    <a:pt x="990308" y="672757"/>
                    <a:pt x="994427" y="575962"/>
                    <a:pt x="990308" y="495643"/>
                  </a:cubicBezTo>
                  <a:cubicBezTo>
                    <a:pt x="986189" y="415324"/>
                    <a:pt x="980010" y="293816"/>
                    <a:pt x="965594" y="223794"/>
                  </a:cubicBezTo>
                  <a:cubicBezTo>
                    <a:pt x="951178" y="153772"/>
                    <a:pt x="918227" y="110524"/>
                    <a:pt x="903811" y="75513"/>
                  </a:cubicBezTo>
                  <a:cubicBezTo>
                    <a:pt x="889395" y="40502"/>
                    <a:pt x="924405" y="21967"/>
                    <a:pt x="879097" y="13729"/>
                  </a:cubicBezTo>
                  <a:cubicBezTo>
                    <a:pt x="833789" y="5491"/>
                    <a:pt x="716400" y="24027"/>
                    <a:pt x="631962" y="26086"/>
                  </a:cubicBezTo>
                  <a:cubicBezTo>
                    <a:pt x="547524" y="28145"/>
                    <a:pt x="465146" y="28145"/>
                    <a:pt x="372470" y="26086"/>
                  </a:cubicBezTo>
                  <a:cubicBezTo>
                    <a:pt x="279794" y="24027"/>
                    <a:pt x="137692" y="15788"/>
                    <a:pt x="75908" y="13729"/>
                  </a:cubicBezTo>
                  <a:cubicBezTo>
                    <a:pt x="14124" y="11670"/>
                    <a:pt x="1767" y="13729"/>
                    <a:pt x="1767" y="13729"/>
                  </a:cubicBezTo>
                  <a:cubicBezTo>
                    <a:pt x="-6471" y="13729"/>
                    <a:pt x="16184" y="-17163"/>
                    <a:pt x="26481" y="13729"/>
                  </a:cubicBezTo>
                  <a:cubicBezTo>
                    <a:pt x="36778" y="44621"/>
                    <a:pt x="40897" y="100226"/>
                    <a:pt x="63551" y="174367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BFADDC1E-62EE-43B0-A8FC-C7029F697307}"/>
                </a:ext>
              </a:extLst>
            </p:cNvPr>
            <p:cNvSpPr/>
            <p:nvPr/>
          </p:nvSpPr>
          <p:spPr>
            <a:xfrm>
              <a:off x="4951472" y="3183944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kern="1200" dirty="0">
                  <a:solidFill>
                    <a:schemeClr val="dk1"/>
                  </a:solidFill>
                </a:rPr>
                <a:t>不想出門</a:t>
              </a:r>
              <a:endParaRPr lang="zh-TW" altLang="en-US" sz="1800" dirty="0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xmlns="" id="{05D61F9B-BFAE-403F-BD13-4B7820153E3A}"/>
              </a:ext>
            </a:extLst>
          </p:cNvPr>
          <p:cNvGrpSpPr/>
          <p:nvPr/>
        </p:nvGrpSpPr>
        <p:grpSpPr>
          <a:xfrm>
            <a:off x="1296500" y="2774104"/>
            <a:ext cx="1259713" cy="1386984"/>
            <a:chOff x="1296500" y="2774104"/>
            <a:chExt cx="1259713" cy="1386984"/>
          </a:xfrm>
        </p:grpSpPr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xmlns="" id="{C1837993-AACA-4C2F-AECB-7AC8BA6EC189}"/>
                </a:ext>
              </a:extLst>
            </p:cNvPr>
            <p:cNvSpPr/>
            <p:nvPr/>
          </p:nvSpPr>
          <p:spPr>
            <a:xfrm rot="5045285">
              <a:off x="1220410" y="2850194"/>
              <a:ext cx="1386984" cy="1234804"/>
            </a:xfrm>
            <a:custGeom>
              <a:avLst/>
              <a:gdLst>
                <a:gd name="connsiteX0" fmla="*/ 122753 w 1150593"/>
                <a:gd name="connsiteY0" fmla="*/ 62479 h 1089483"/>
                <a:gd name="connsiteX1" fmla="*/ 22392 w 1150593"/>
                <a:gd name="connsiteY1" fmla="*/ 363561 h 1089483"/>
                <a:gd name="connsiteX2" fmla="*/ 22392 w 1150593"/>
                <a:gd name="connsiteY2" fmla="*/ 508527 h 1089483"/>
                <a:gd name="connsiteX3" fmla="*/ 11241 w 1150593"/>
                <a:gd name="connsiteY3" fmla="*/ 787308 h 1089483"/>
                <a:gd name="connsiteX4" fmla="*/ 22392 w 1150593"/>
                <a:gd name="connsiteY4" fmla="*/ 954576 h 1089483"/>
                <a:gd name="connsiteX5" fmla="*/ 267719 w 1150593"/>
                <a:gd name="connsiteY5" fmla="*/ 954576 h 1089483"/>
                <a:gd name="connsiteX6" fmla="*/ 680314 w 1150593"/>
                <a:gd name="connsiteY6" fmla="*/ 988030 h 1089483"/>
                <a:gd name="connsiteX7" fmla="*/ 881036 w 1150593"/>
                <a:gd name="connsiteY7" fmla="*/ 1077239 h 1089483"/>
                <a:gd name="connsiteX8" fmla="*/ 892187 w 1150593"/>
                <a:gd name="connsiteY8" fmla="*/ 686947 h 1089483"/>
                <a:gd name="connsiteX9" fmla="*/ 1003700 w 1150593"/>
                <a:gd name="connsiteY9" fmla="*/ 452771 h 1089483"/>
                <a:gd name="connsiteX10" fmla="*/ 1148665 w 1150593"/>
                <a:gd name="connsiteY10" fmla="*/ 296654 h 1089483"/>
                <a:gd name="connsiteX11" fmla="*/ 892187 w 1150593"/>
                <a:gd name="connsiteY11" fmla="*/ 140537 h 1089483"/>
                <a:gd name="connsiteX12" fmla="*/ 524197 w 1150593"/>
                <a:gd name="connsiteY12" fmla="*/ 6722 h 1089483"/>
                <a:gd name="connsiteX13" fmla="*/ 122753 w 1150593"/>
                <a:gd name="connsiteY13" fmla="*/ 62479 h 108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0593" h="1089483">
                  <a:moveTo>
                    <a:pt x="122753" y="62479"/>
                  </a:moveTo>
                  <a:cubicBezTo>
                    <a:pt x="39119" y="121952"/>
                    <a:pt x="39119" y="289220"/>
                    <a:pt x="22392" y="363561"/>
                  </a:cubicBezTo>
                  <a:cubicBezTo>
                    <a:pt x="5665" y="437902"/>
                    <a:pt x="24250" y="437903"/>
                    <a:pt x="22392" y="508527"/>
                  </a:cubicBezTo>
                  <a:cubicBezTo>
                    <a:pt x="20534" y="579151"/>
                    <a:pt x="11241" y="712967"/>
                    <a:pt x="11241" y="787308"/>
                  </a:cubicBezTo>
                  <a:cubicBezTo>
                    <a:pt x="11241" y="861649"/>
                    <a:pt x="-20354" y="926698"/>
                    <a:pt x="22392" y="954576"/>
                  </a:cubicBezTo>
                  <a:cubicBezTo>
                    <a:pt x="65138" y="982454"/>
                    <a:pt x="158065" y="949000"/>
                    <a:pt x="267719" y="954576"/>
                  </a:cubicBezTo>
                  <a:cubicBezTo>
                    <a:pt x="377373" y="960152"/>
                    <a:pt x="578094" y="967586"/>
                    <a:pt x="680314" y="988030"/>
                  </a:cubicBezTo>
                  <a:cubicBezTo>
                    <a:pt x="782534" y="1008474"/>
                    <a:pt x="845724" y="1127420"/>
                    <a:pt x="881036" y="1077239"/>
                  </a:cubicBezTo>
                  <a:cubicBezTo>
                    <a:pt x="916348" y="1027059"/>
                    <a:pt x="871743" y="791025"/>
                    <a:pt x="892187" y="686947"/>
                  </a:cubicBezTo>
                  <a:cubicBezTo>
                    <a:pt x="912631" y="582869"/>
                    <a:pt x="960954" y="517820"/>
                    <a:pt x="1003700" y="452771"/>
                  </a:cubicBezTo>
                  <a:cubicBezTo>
                    <a:pt x="1046446" y="387722"/>
                    <a:pt x="1167250" y="348693"/>
                    <a:pt x="1148665" y="296654"/>
                  </a:cubicBezTo>
                  <a:cubicBezTo>
                    <a:pt x="1130080" y="244615"/>
                    <a:pt x="996265" y="188859"/>
                    <a:pt x="892187" y="140537"/>
                  </a:cubicBezTo>
                  <a:cubicBezTo>
                    <a:pt x="788109" y="92215"/>
                    <a:pt x="656153" y="23449"/>
                    <a:pt x="524197" y="6722"/>
                  </a:cubicBezTo>
                  <a:cubicBezTo>
                    <a:pt x="392241" y="-10005"/>
                    <a:pt x="206387" y="3006"/>
                    <a:pt x="122753" y="62479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2A538087-E129-40CC-86FC-FEEC4CFF67ED}"/>
                </a:ext>
              </a:extLst>
            </p:cNvPr>
            <p:cNvSpPr/>
            <p:nvPr/>
          </p:nvSpPr>
          <p:spPr>
            <a:xfrm>
              <a:off x="1448217" y="3148445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kern="1200" dirty="0">
                  <a:solidFill>
                    <a:schemeClr val="dk1"/>
                  </a:solidFill>
                </a:rPr>
                <a:t>心情煩躁</a:t>
              </a:r>
              <a:endParaRPr lang="zh-TW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2729919"/>
      </p:ext>
    </p:extLst>
  </p:cSld>
  <p:clrMapOvr>
    <a:masterClrMapping/>
  </p:clrMapOvr>
  <p:transition spd="slow" advTm="2250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xmlns="" id="{9F387BD4-D66D-4291-8FB3-8BCB0B8BE287}"/>
              </a:ext>
            </a:extLst>
          </p:cNvPr>
          <p:cNvSpPr/>
          <p:nvPr/>
        </p:nvSpPr>
        <p:spPr>
          <a:xfrm rot="5622858">
            <a:off x="2515523" y="-230249"/>
            <a:ext cx="4167631" cy="5317043"/>
          </a:xfrm>
          <a:custGeom>
            <a:avLst/>
            <a:gdLst>
              <a:gd name="connsiteX0" fmla="*/ 41068 w 4465351"/>
              <a:gd name="connsiteY0" fmla="*/ 306607 h 4782697"/>
              <a:gd name="connsiteX1" fmla="*/ 16355 w 4465351"/>
              <a:gd name="connsiteY1" fmla="*/ 949158 h 4782697"/>
              <a:gd name="connsiteX2" fmla="*/ 288203 w 4465351"/>
              <a:gd name="connsiteY2" fmla="*/ 2221904 h 4782697"/>
              <a:gd name="connsiteX3" fmla="*/ 362344 w 4465351"/>
              <a:gd name="connsiteY3" fmla="*/ 2753245 h 4782697"/>
              <a:gd name="connsiteX4" fmla="*/ 399414 w 4465351"/>
              <a:gd name="connsiteY4" fmla="*/ 3173375 h 4782697"/>
              <a:gd name="connsiteX5" fmla="*/ 424128 w 4465351"/>
              <a:gd name="connsiteY5" fmla="*/ 4137202 h 4782697"/>
              <a:gd name="connsiteX6" fmla="*/ 139922 w 4465351"/>
              <a:gd name="connsiteY6" fmla="*/ 4631472 h 4782697"/>
              <a:gd name="connsiteX7" fmla="*/ 90495 w 4465351"/>
              <a:gd name="connsiteY7" fmla="*/ 4606758 h 4782697"/>
              <a:gd name="connsiteX8" fmla="*/ 1153176 w 4465351"/>
              <a:gd name="connsiteY8" fmla="*/ 4619115 h 4782697"/>
              <a:gd name="connsiteX9" fmla="*/ 2252928 w 4465351"/>
              <a:gd name="connsiteY9" fmla="*/ 4582045 h 4782697"/>
              <a:gd name="connsiteX10" fmla="*/ 4106441 w 4465351"/>
              <a:gd name="connsiteY10" fmla="*/ 4730326 h 4782697"/>
              <a:gd name="connsiteX11" fmla="*/ 4106441 w 4465351"/>
              <a:gd name="connsiteY11" fmla="*/ 4730326 h 4782697"/>
              <a:gd name="connsiteX12" fmla="*/ 4353576 w 4465351"/>
              <a:gd name="connsiteY12" fmla="*/ 4779753 h 4782697"/>
              <a:gd name="connsiteX13" fmla="*/ 4316506 w 4465351"/>
              <a:gd name="connsiteY13" fmla="*/ 4631472 h 4782697"/>
              <a:gd name="connsiteX14" fmla="*/ 4427717 w 4465351"/>
              <a:gd name="connsiteY14" fmla="*/ 4359623 h 4782697"/>
              <a:gd name="connsiteX15" fmla="*/ 4390647 w 4465351"/>
              <a:gd name="connsiteY15" fmla="*/ 3766499 h 4782697"/>
              <a:gd name="connsiteX16" fmla="*/ 4304149 w 4465351"/>
              <a:gd name="connsiteY16" fmla="*/ 2543180 h 4782697"/>
              <a:gd name="connsiteX17" fmla="*/ 4155868 w 4465351"/>
              <a:gd name="connsiteY17" fmla="*/ 1566996 h 4782697"/>
              <a:gd name="connsiteX18" fmla="*/ 4279436 w 4465351"/>
              <a:gd name="connsiteY18" fmla="*/ 467245 h 4782697"/>
              <a:gd name="connsiteX19" fmla="*/ 4464787 w 4465351"/>
              <a:gd name="connsiteY19" fmla="*/ 47115 h 4782697"/>
              <a:gd name="connsiteX20" fmla="*/ 4341220 w 4465351"/>
              <a:gd name="connsiteY20" fmla="*/ 10045 h 4782697"/>
              <a:gd name="connsiteX21" fmla="*/ 3315609 w 4465351"/>
              <a:gd name="connsiteY21" fmla="*/ 22402 h 4782697"/>
              <a:gd name="connsiteX22" fmla="*/ 2339425 w 4465351"/>
              <a:gd name="connsiteY22" fmla="*/ 22402 h 4782697"/>
              <a:gd name="connsiteX23" fmla="*/ 943111 w 4465351"/>
              <a:gd name="connsiteY23" fmla="*/ 34758 h 4782697"/>
              <a:gd name="connsiteX24" fmla="*/ 176993 w 4465351"/>
              <a:gd name="connsiteY24" fmla="*/ 34758 h 4782697"/>
              <a:gd name="connsiteX25" fmla="*/ 127566 w 4465351"/>
              <a:gd name="connsiteY25" fmla="*/ 34758 h 4782697"/>
              <a:gd name="connsiteX26" fmla="*/ 41068 w 4465351"/>
              <a:gd name="connsiteY26" fmla="*/ 306607 h 478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65351" h="4782697">
                <a:moveTo>
                  <a:pt x="41068" y="306607"/>
                </a:moveTo>
                <a:cubicBezTo>
                  <a:pt x="22533" y="459007"/>
                  <a:pt x="-24834" y="629942"/>
                  <a:pt x="16355" y="949158"/>
                </a:cubicBezTo>
                <a:cubicBezTo>
                  <a:pt x="57544" y="1268374"/>
                  <a:pt x="230538" y="1921223"/>
                  <a:pt x="288203" y="2221904"/>
                </a:cubicBezTo>
                <a:cubicBezTo>
                  <a:pt x="345868" y="2522585"/>
                  <a:pt x="343809" y="2594667"/>
                  <a:pt x="362344" y="2753245"/>
                </a:cubicBezTo>
                <a:cubicBezTo>
                  <a:pt x="380879" y="2911823"/>
                  <a:pt x="389117" y="2942716"/>
                  <a:pt x="399414" y="3173375"/>
                </a:cubicBezTo>
                <a:cubicBezTo>
                  <a:pt x="409711" y="3404034"/>
                  <a:pt x="467377" y="3894186"/>
                  <a:pt x="424128" y="4137202"/>
                </a:cubicBezTo>
                <a:cubicBezTo>
                  <a:pt x="380879" y="4380218"/>
                  <a:pt x="195527" y="4553213"/>
                  <a:pt x="139922" y="4631472"/>
                </a:cubicBezTo>
                <a:cubicBezTo>
                  <a:pt x="84317" y="4709731"/>
                  <a:pt x="90495" y="4606758"/>
                  <a:pt x="90495" y="4606758"/>
                </a:cubicBezTo>
                <a:cubicBezTo>
                  <a:pt x="259371" y="4604699"/>
                  <a:pt x="792771" y="4623234"/>
                  <a:pt x="1153176" y="4619115"/>
                </a:cubicBezTo>
                <a:cubicBezTo>
                  <a:pt x="1513581" y="4614996"/>
                  <a:pt x="1760717" y="4563510"/>
                  <a:pt x="2252928" y="4582045"/>
                </a:cubicBezTo>
                <a:cubicBezTo>
                  <a:pt x="2745139" y="4600580"/>
                  <a:pt x="4106441" y="4730326"/>
                  <a:pt x="4106441" y="4730326"/>
                </a:cubicBezTo>
                <a:lnTo>
                  <a:pt x="4106441" y="4730326"/>
                </a:lnTo>
                <a:cubicBezTo>
                  <a:pt x="4147630" y="4738564"/>
                  <a:pt x="4318565" y="4796229"/>
                  <a:pt x="4353576" y="4779753"/>
                </a:cubicBezTo>
                <a:cubicBezTo>
                  <a:pt x="4388587" y="4763277"/>
                  <a:pt x="4304149" y="4701494"/>
                  <a:pt x="4316506" y="4631472"/>
                </a:cubicBezTo>
                <a:cubicBezTo>
                  <a:pt x="4328863" y="4561450"/>
                  <a:pt x="4415360" y="4503785"/>
                  <a:pt x="4427717" y="4359623"/>
                </a:cubicBezTo>
                <a:cubicBezTo>
                  <a:pt x="4440074" y="4215461"/>
                  <a:pt x="4411242" y="4069239"/>
                  <a:pt x="4390647" y="3766499"/>
                </a:cubicBezTo>
                <a:cubicBezTo>
                  <a:pt x="4370052" y="3463759"/>
                  <a:pt x="4343279" y="2909764"/>
                  <a:pt x="4304149" y="2543180"/>
                </a:cubicBezTo>
                <a:cubicBezTo>
                  <a:pt x="4265019" y="2176596"/>
                  <a:pt x="4159987" y="1912985"/>
                  <a:pt x="4155868" y="1566996"/>
                </a:cubicBezTo>
                <a:cubicBezTo>
                  <a:pt x="4151749" y="1221007"/>
                  <a:pt x="4227950" y="720558"/>
                  <a:pt x="4279436" y="467245"/>
                </a:cubicBezTo>
                <a:cubicBezTo>
                  <a:pt x="4330922" y="213932"/>
                  <a:pt x="4454490" y="123315"/>
                  <a:pt x="4464787" y="47115"/>
                </a:cubicBezTo>
                <a:cubicBezTo>
                  <a:pt x="4475084" y="-29085"/>
                  <a:pt x="4341220" y="10045"/>
                  <a:pt x="4341220" y="10045"/>
                </a:cubicBezTo>
                <a:lnTo>
                  <a:pt x="3315609" y="22402"/>
                </a:lnTo>
                <a:lnTo>
                  <a:pt x="2339425" y="22402"/>
                </a:lnTo>
                <a:lnTo>
                  <a:pt x="943111" y="34758"/>
                </a:lnTo>
                <a:lnTo>
                  <a:pt x="176993" y="34758"/>
                </a:lnTo>
                <a:cubicBezTo>
                  <a:pt x="41069" y="34758"/>
                  <a:pt x="150220" y="-14669"/>
                  <a:pt x="127566" y="34758"/>
                </a:cubicBezTo>
                <a:cubicBezTo>
                  <a:pt x="104912" y="84185"/>
                  <a:pt x="59603" y="154207"/>
                  <a:pt x="41068" y="306607"/>
                </a:cubicBezTo>
                <a:close/>
              </a:path>
            </a:pathLst>
          </a:custGeom>
          <a:solidFill>
            <a:srgbClr val="FFCCCC"/>
          </a:solidFill>
          <a:ln w="31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8F6B21BC-A56D-4EC6-831E-B6E00A03D536}"/>
              </a:ext>
            </a:extLst>
          </p:cNvPr>
          <p:cNvGrpSpPr/>
          <p:nvPr/>
        </p:nvGrpSpPr>
        <p:grpSpPr>
          <a:xfrm rot="821285">
            <a:off x="6908768" y="489766"/>
            <a:ext cx="419950" cy="545261"/>
            <a:chOff x="6832121" y="2306710"/>
            <a:chExt cx="824970" cy="810301"/>
          </a:xfrm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xmlns="" id="{9F05A4B7-C986-4A94-8CC1-389C30F9B974}"/>
                </a:ext>
              </a:extLst>
            </p:cNvPr>
            <p:cNvSpPr/>
            <p:nvPr/>
          </p:nvSpPr>
          <p:spPr>
            <a:xfrm>
              <a:off x="6832121" y="2760453"/>
              <a:ext cx="332772" cy="356558"/>
            </a:xfrm>
            <a:custGeom>
              <a:avLst/>
              <a:gdLst>
                <a:gd name="connsiteX0" fmla="*/ 230037 w 332772"/>
                <a:gd name="connsiteY0" fmla="*/ 0 h 356558"/>
                <a:gd name="connsiteX1" fmla="*/ 0 w 332772"/>
                <a:gd name="connsiteY1" fmla="*/ 356558 h 356558"/>
                <a:gd name="connsiteX2" fmla="*/ 0 w 332772"/>
                <a:gd name="connsiteY2" fmla="*/ 356558 h 356558"/>
                <a:gd name="connsiteX3" fmla="*/ 322053 w 332772"/>
                <a:gd name="connsiteY3" fmla="*/ 80513 h 356558"/>
                <a:gd name="connsiteX4" fmla="*/ 230037 w 332772"/>
                <a:gd name="connsiteY4" fmla="*/ 0 h 35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72" h="356558">
                  <a:moveTo>
                    <a:pt x="230037" y="0"/>
                  </a:moveTo>
                  <a:lnTo>
                    <a:pt x="0" y="356558"/>
                  </a:lnTo>
                  <a:lnTo>
                    <a:pt x="0" y="356558"/>
                  </a:lnTo>
                  <a:cubicBezTo>
                    <a:pt x="53675" y="310551"/>
                    <a:pt x="284672" y="140898"/>
                    <a:pt x="322053" y="80513"/>
                  </a:cubicBezTo>
                  <a:cubicBezTo>
                    <a:pt x="359434" y="20128"/>
                    <a:pt x="291860" y="7188"/>
                    <a:pt x="230037" y="0"/>
                  </a:cubicBezTo>
                  <a:close/>
                </a:path>
              </a:pathLst>
            </a:cu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xmlns="" id="{BF7B7C74-A408-4DC3-A474-DD3A87B3E821}"/>
                </a:ext>
              </a:extLst>
            </p:cNvPr>
            <p:cNvSpPr/>
            <p:nvPr/>
          </p:nvSpPr>
          <p:spPr>
            <a:xfrm rot="2560268">
              <a:off x="6951896" y="2549615"/>
              <a:ext cx="513905" cy="296563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xmlns="" id="{72310892-7435-444C-8CF8-7BD5F368E3E7}"/>
                </a:ext>
              </a:extLst>
            </p:cNvPr>
            <p:cNvSpPr/>
            <p:nvPr/>
          </p:nvSpPr>
          <p:spPr>
            <a:xfrm>
              <a:off x="7134034" y="2324762"/>
              <a:ext cx="427452" cy="441229"/>
            </a:xfrm>
            <a:custGeom>
              <a:avLst/>
              <a:gdLst>
                <a:gd name="connsiteX0" fmla="*/ 198419 w 427452"/>
                <a:gd name="connsiteY0" fmla="*/ 4370 h 441229"/>
                <a:gd name="connsiteX1" fmla="*/ 8638 w 427452"/>
                <a:gd name="connsiteY1" fmla="*/ 291917 h 441229"/>
                <a:gd name="connsiteX2" fmla="*/ 37392 w 427452"/>
                <a:gd name="connsiteY2" fmla="*/ 383932 h 441229"/>
                <a:gd name="connsiteX3" fmla="*/ 83400 w 427452"/>
                <a:gd name="connsiteY3" fmla="*/ 424189 h 441229"/>
                <a:gd name="connsiteX4" fmla="*/ 152411 w 427452"/>
                <a:gd name="connsiteY4" fmla="*/ 424189 h 441229"/>
                <a:gd name="connsiteX5" fmla="*/ 181166 w 427452"/>
                <a:gd name="connsiteY5" fmla="*/ 424189 h 441229"/>
                <a:gd name="connsiteX6" fmla="*/ 422706 w 427452"/>
                <a:gd name="connsiteY6" fmla="*/ 194151 h 441229"/>
                <a:gd name="connsiteX7" fmla="*/ 336441 w 427452"/>
                <a:gd name="connsiteY7" fmla="*/ 171147 h 441229"/>
                <a:gd name="connsiteX8" fmla="*/ 273181 w 427452"/>
                <a:gd name="connsiteY8" fmla="*/ 119389 h 441229"/>
                <a:gd name="connsiteX9" fmla="*/ 198419 w 427452"/>
                <a:gd name="connsiteY9" fmla="*/ 4370 h 44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7452" h="441229">
                  <a:moveTo>
                    <a:pt x="198419" y="4370"/>
                  </a:moveTo>
                  <a:cubicBezTo>
                    <a:pt x="154329" y="33125"/>
                    <a:pt x="35476" y="228657"/>
                    <a:pt x="8638" y="291917"/>
                  </a:cubicBezTo>
                  <a:cubicBezTo>
                    <a:pt x="-18200" y="355177"/>
                    <a:pt x="24932" y="361887"/>
                    <a:pt x="37392" y="383932"/>
                  </a:cubicBezTo>
                  <a:cubicBezTo>
                    <a:pt x="49852" y="405977"/>
                    <a:pt x="64230" y="417480"/>
                    <a:pt x="83400" y="424189"/>
                  </a:cubicBezTo>
                  <a:cubicBezTo>
                    <a:pt x="102570" y="430898"/>
                    <a:pt x="152411" y="424189"/>
                    <a:pt x="152411" y="424189"/>
                  </a:cubicBezTo>
                  <a:cubicBezTo>
                    <a:pt x="168705" y="424189"/>
                    <a:pt x="136117" y="462529"/>
                    <a:pt x="181166" y="424189"/>
                  </a:cubicBezTo>
                  <a:cubicBezTo>
                    <a:pt x="226215" y="385849"/>
                    <a:pt x="396827" y="236324"/>
                    <a:pt x="422706" y="194151"/>
                  </a:cubicBezTo>
                  <a:cubicBezTo>
                    <a:pt x="448585" y="151978"/>
                    <a:pt x="361362" y="183607"/>
                    <a:pt x="336441" y="171147"/>
                  </a:cubicBezTo>
                  <a:cubicBezTo>
                    <a:pt x="311520" y="158687"/>
                    <a:pt x="296185" y="141434"/>
                    <a:pt x="273181" y="119389"/>
                  </a:cubicBezTo>
                  <a:cubicBezTo>
                    <a:pt x="250177" y="97344"/>
                    <a:pt x="242509" y="-24385"/>
                    <a:pt x="198419" y="4370"/>
                  </a:cubicBezTo>
                  <a:close/>
                </a:path>
              </a:pathLst>
            </a:cu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xmlns="" id="{66124AD1-1674-4804-B73F-CE4301CA7472}"/>
                </a:ext>
              </a:extLst>
            </p:cNvPr>
            <p:cNvSpPr/>
            <p:nvPr/>
          </p:nvSpPr>
          <p:spPr>
            <a:xfrm rot="2550282">
              <a:off x="7259479" y="2306710"/>
              <a:ext cx="397612" cy="198808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CA3DC3AB-6605-48A8-A72C-BC456D7D66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81356" y="275335"/>
            <a:ext cx="524301" cy="49991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F4387B2C-D407-463B-BC4E-A2CC3B00C14E}"/>
              </a:ext>
            </a:extLst>
          </p:cNvPr>
          <p:cNvSpPr/>
          <p:nvPr/>
        </p:nvSpPr>
        <p:spPr>
          <a:xfrm>
            <a:off x="2404178" y="894320"/>
            <a:ext cx="4543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800" b="1" dirty="0">
                <a:solidFill>
                  <a:srgbClr val="7030A0"/>
                </a:solidFill>
              </a:rPr>
              <a:t>蒼</a:t>
            </a:r>
            <a:r>
              <a:rPr lang="zh-TW" altLang="en-US" sz="2800" b="1" dirty="0">
                <a:solidFill>
                  <a:srgbClr val="7030A0"/>
                </a:solidFill>
              </a:rPr>
              <a:t>蠅在社區一直出沒</a:t>
            </a:r>
            <a:r>
              <a:rPr lang="en-US" altLang="zh-TW" sz="2800" b="1" dirty="0" err="1">
                <a:solidFill>
                  <a:srgbClr val="7030A0"/>
                </a:solidFill>
              </a:rPr>
              <a:t>的原因</a:t>
            </a:r>
            <a:endParaRPr lang="en-US" altLang="zh-TW" sz="2800" b="1" dirty="0">
              <a:solidFill>
                <a:srgbClr val="7030A0"/>
              </a:solidFill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xmlns="" id="{2D20735E-4BF3-4E44-A0F2-19BE77DBC2D4}"/>
              </a:ext>
            </a:extLst>
          </p:cNvPr>
          <p:cNvGrpSpPr/>
          <p:nvPr/>
        </p:nvGrpSpPr>
        <p:grpSpPr>
          <a:xfrm>
            <a:off x="3264541" y="1569056"/>
            <a:ext cx="1172332" cy="1109207"/>
            <a:chOff x="2214214" y="1569056"/>
            <a:chExt cx="1172332" cy="1109207"/>
          </a:xfrm>
        </p:grpSpPr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xmlns="" id="{ED58A57D-4A88-441E-A477-3B07B8A340AC}"/>
                </a:ext>
              </a:extLst>
            </p:cNvPr>
            <p:cNvSpPr/>
            <p:nvPr/>
          </p:nvSpPr>
          <p:spPr>
            <a:xfrm rot="694672">
              <a:off x="2214214" y="1569056"/>
              <a:ext cx="1172332" cy="1109207"/>
            </a:xfrm>
            <a:custGeom>
              <a:avLst/>
              <a:gdLst>
                <a:gd name="connsiteX0" fmla="*/ 38015 w 801169"/>
                <a:gd name="connsiteY0" fmla="*/ 7359 h 719931"/>
                <a:gd name="connsiteX1" fmla="*/ 945 w 801169"/>
                <a:gd name="connsiteY1" fmla="*/ 155640 h 719931"/>
                <a:gd name="connsiteX2" fmla="*/ 38015 w 801169"/>
                <a:gd name="connsiteY2" fmla="*/ 390418 h 719931"/>
                <a:gd name="connsiteX3" fmla="*/ 62729 w 801169"/>
                <a:gd name="connsiteY3" fmla="*/ 588126 h 719931"/>
                <a:gd name="connsiteX4" fmla="*/ 62729 w 801169"/>
                <a:gd name="connsiteY4" fmla="*/ 686980 h 719931"/>
                <a:gd name="connsiteX5" fmla="*/ 421075 w 801169"/>
                <a:gd name="connsiteY5" fmla="*/ 686980 h 719931"/>
                <a:gd name="connsiteX6" fmla="*/ 754707 w 801169"/>
                <a:gd name="connsiteY6" fmla="*/ 686980 h 719931"/>
                <a:gd name="connsiteX7" fmla="*/ 754707 w 801169"/>
                <a:gd name="connsiteY7" fmla="*/ 242137 h 719931"/>
                <a:gd name="connsiteX8" fmla="*/ 791777 w 801169"/>
                <a:gd name="connsiteY8" fmla="*/ 32072 h 719931"/>
                <a:gd name="connsiteX9" fmla="*/ 556999 w 801169"/>
                <a:gd name="connsiteY9" fmla="*/ 19716 h 719931"/>
                <a:gd name="connsiteX10" fmla="*/ 285150 w 801169"/>
                <a:gd name="connsiteY10" fmla="*/ 19716 h 719931"/>
                <a:gd name="connsiteX11" fmla="*/ 38015 w 801169"/>
                <a:gd name="connsiteY11" fmla="*/ 7359 h 71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1169" h="719931">
                  <a:moveTo>
                    <a:pt x="38015" y="7359"/>
                  </a:moveTo>
                  <a:cubicBezTo>
                    <a:pt x="-9353" y="30013"/>
                    <a:pt x="945" y="91797"/>
                    <a:pt x="945" y="155640"/>
                  </a:cubicBezTo>
                  <a:cubicBezTo>
                    <a:pt x="945" y="219483"/>
                    <a:pt x="27718" y="318337"/>
                    <a:pt x="38015" y="390418"/>
                  </a:cubicBezTo>
                  <a:cubicBezTo>
                    <a:pt x="48312" y="462499"/>
                    <a:pt x="58610" y="538699"/>
                    <a:pt x="62729" y="588126"/>
                  </a:cubicBezTo>
                  <a:cubicBezTo>
                    <a:pt x="66848" y="637553"/>
                    <a:pt x="3005" y="670504"/>
                    <a:pt x="62729" y="686980"/>
                  </a:cubicBezTo>
                  <a:cubicBezTo>
                    <a:pt x="122453" y="703456"/>
                    <a:pt x="421075" y="686980"/>
                    <a:pt x="421075" y="686980"/>
                  </a:cubicBezTo>
                  <a:cubicBezTo>
                    <a:pt x="536405" y="686980"/>
                    <a:pt x="699102" y="761120"/>
                    <a:pt x="754707" y="686980"/>
                  </a:cubicBezTo>
                  <a:cubicBezTo>
                    <a:pt x="810312" y="612840"/>
                    <a:pt x="748529" y="351288"/>
                    <a:pt x="754707" y="242137"/>
                  </a:cubicBezTo>
                  <a:cubicBezTo>
                    <a:pt x="760885" y="132986"/>
                    <a:pt x="824728" y="69142"/>
                    <a:pt x="791777" y="32072"/>
                  </a:cubicBezTo>
                  <a:cubicBezTo>
                    <a:pt x="758826" y="-4998"/>
                    <a:pt x="641437" y="21775"/>
                    <a:pt x="556999" y="19716"/>
                  </a:cubicBezTo>
                  <a:cubicBezTo>
                    <a:pt x="472561" y="17657"/>
                    <a:pt x="369588" y="17657"/>
                    <a:pt x="285150" y="19716"/>
                  </a:cubicBezTo>
                  <a:cubicBezTo>
                    <a:pt x="200712" y="21775"/>
                    <a:pt x="85383" y="-15295"/>
                    <a:pt x="38015" y="7359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99"/>
                </a:solidFill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82F30711-F557-4C37-8055-40814A2D8866}"/>
                </a:ext>
              </a:extLst>
            </p:cNvPr>
            <p:cNvSpPr/>
            <p:nvPr/>
          </p:nvSpPr>
          <p:spPr>
            <a:xfrm>
              <a:off x="2375287" y="1831271"/>
              <a:ext cx="8771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800" dirty="0" err="1">
                  <a:solidFill>
                    <a:schemeClr val="tx1"/>
                  </a:solidFill>
                </a:rPr>
                <a:t>糞便味</a:t>
              </a:r>
              <a:endParaRPr lang="en-US" altLang="zh-TW" sz="1800" dirty="0">
                <a:solidFill>
                  <a:schemeClr val="tx1"/>
                </a:solidFill>
              </a:endParaRPr>
            </a:p>
            <a:p>
              <a:r>
                <a:rPr lang="zh-TW" altLang="en-US" sz="1800" dirty="0">
                  <a:solidFill>
                    <a:schemeClr val="tx1"/>
                  </a:solidFill>
                </a:rPr>
                <a:t>道飄散</a:t>
              </a:r>
              <a:endParaRPr lang="en-US" altLang="zh-TW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55759052-8A93-4D48-B7AD-778A1C8026A8}"/>
              </a:ext>
            </a:extLst>
          </p:cNvPr>
          <p:cNvGrpSpPr/>
          <p:nvPr/>
        </p:nvGrpSpPr>
        <p:grpSpPr>
          <a:xfrm>
            <a:off x="2523559" y="2987925"/>
            <a:ext cx="1331774" cy="1357633"/>
            <a:chOff x="1473232" y="2987925"/>
            <a:chExt cx="1331774" cy="1357633"/>
          </a:xfrm>
        </p:grpSpPr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xmlns="" id="{923CF81E-DF39-4F7B-928C-D6C84DD563CE}"/>
                </a:ext>
              </a:extLst>
            </p:cNvPr>
            <p:cNvSpPr/>
            <p:nvPr/>
          </p:nvSpPr>
          <p:spPr>
            <a:xfrm rot="5045285">
              <a:off x="1460302" y="3000855"/>
              <a:ext cx="1357633" cy="1331774"/>
            </a:xfrm>
            <a:custGeom>
              <a:avLst/>
              <a:gdLst>
                <a:gd name="connsiteX0" fmla="*/ 122753 w 1150593"/>
                <a:gd name="connsiteY0" fmla="*/ 62479 h 1089483"/>
                <a:gd name="connsiteX1" fmla="*/ 22392 w 1150593"/>
                <a:gd name="connsiteY1" fmla="*/ 363561 h 1089483"/>
                <a:gd name="connsiteX2" fmla="*/ 22392 w 1150593"/>
                <a:gd name="connsiteY2" fmla="*/ 508527 h 1089483"/>
                <a:gd name="connsiteX3" fmla="*/ 11241 w 1150593"/>
                <a:gd name="connsiteY3" fmla="*/ 787308 h 1089483"/>
                <a:gd name="connsiteX4" fmla="*/ 22392 w 1150593"/>
                <a:gd name="connsiteY4" fmla="*/ 954576 h 1089483"/>
                <a:gd name="connsiteX5" fmla="*/ 267719 w 1150593"/>
                <a:gd name="connsiteY5" fmla="*/ 954576 h 1089483"/>
                <a:gd name="connsiteX6" fmla="*/ 680314 w 1150593"/>
                <a:gd name="connsiteY6" fmla="*/ 988030 h 1089483"/>
                <a:gd name="connsiteX7" fmla="*/ 881036 w 1150593"/>
                <a:gd name="connsiteY7" fmla="*/ 1077239 h 1089483"/>
                <a:gd name="connsiteX8" fmla="*/ 892187 w 1150593"/>
                <a:gd name="connsiteY8" fmla="*/ 686947 h 1089483"/>
                <a:gd name="connsiteX9" fmla="*/ 1003700 w 1150593"/>
                <a:gd name="connsiteY9" fmla="*/ 452771 h 1089483"/>
                <a:gd name="connsiteX10" fmla="*/ 1148665 w 1150593"/>
                <a:gd name="connsiteY10" fmla="*/ 296654 h 1089483"/>
                <a:gd name="connsiteX11" fmla="*/ 892187 w 1150593"/>
                <a:gd name="connsiteY11" fmla="*/ 140537 h 1089483"/>
                <a:gd name="connsiteX12" fmla="*/ 524197 w 1150593"/>
                <a:gd name="connsiteY12" fmla="*/ 6722 h 1089483"/>
                <a:gd name="connsiteX13" fmla="*/ 122753 w 1150593"/>
                <a:gd name="connsiteY13" fmla="*/ 62479 h 108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0593" h="1089483">
                  <a:moveTo>
                    <a:pt x="122753" y="62479"/>
                  </a:moveTo>
                  <a:cubicBezTo>
                    <a:pt x="39119" y="121952"/>
                    <a:pt x="39119" y="289220"/>
                    <a:pt x="22392" y="363561"/>
                  </a:cubicBezTo>
                  <a:cubicBezTo>
                    <a:pt x="5665" y="437902"/>
                    <a:pt x="24250" y="437903"/>
                    <a:pt x="22392" y="508527"/>
                  </a:cubicBezTo>
                  <a:cubicBezTo>
                    <a:pt x="20534" y="579151"/>
                    <a:pt x="11241" y="712967"/>
                    <a:pt x="11241" y="787308"/>
                  </a:cubicBezTo>
                  <a:cubicBezTo>
                    <a:pt x="11241" y="861649"/>
                    <a:pt x="-20354" y="926698"/>
                    <a:pt x="22392" y="954576"/>
                  </a:cubicBezTo>
                  <a:cubicBezTo>
                    <a:pt x="65138" y="982454"/>
                    <a:pt x="158065" y="949000"/>
                    <a:pt x="267719" y="954576"/>
                  </a:cubicBezTo>
                  <a:cubicBezTo>
                    <a:pt x="377373" y="960152"/>
                    <a:pt x="578094" y="967586"/>
                    <a:pt x="680314" y="988030"/>
                  </a:cubicBezTo>
                  <a:cubicBezTo>
                    <a:pt x="782534" y="1008474"/>
                    <a:pt x="845724" y="1127420"/>
                    <a:pt x="881036" y="1077239"/>
                  </a:cubicBezTo>
                  <a:cubicBezTo>
                    <a:pt x="916348" y="1027059"/>
                    <a:pt x="871743" y="791025"/>
                    <a:pt x="892187" y="686947"/>
                  </a:cubicBezTo>
                  <a:cubicBezTo>
                    <a:pt x="912631" y="582869"/>
                    <a:pt x="960954" y="517820"/>
                    <a:pt x="1003700" y="452771"/>
                  </a:cubicBezTo>
                  <a:cubicBezTo>
                    <a:pt x="1046446" y="387722"/>
                    <a:pt x="1167250" y="348693"/>
                    <a:pt x="1148665" y="296654"/>
                  </a:cubicBezTo>
                  <a:cubicBezTo>
                    <a:pt x="1130080" y="244615"/>
                    <a:pt x="996265" y="188859"/>
                    <a:pt x="892187" y="140537"/>
                  </a:cubicBezTo>
                  <a:cubicBezTo>
                    <a:pt x="788109" y="92215"/>
                    <a:pt x="656153" y="23449"/>
                    <a:pt x="524197" y="6722"/>
                  </a:cubicBezTo>
                  <a:cubicBezTo>
                    <a:pt x="392241" y="-10005"/>
                    <a:pt x="206387" y="3006"/>
                    <a:pt x="122753" y="62479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2CB2590D-C87A-417D-B5AB-960B17EA437E}"/>
                </a:ext>
              </a:extLst>
            </p:cNvPr>
            <p:cNvSpPr/>
            <p:nvPr/>
          </p:nvSpPr>
          <p:spPr>
            <a:xfrm>
              <a:off x="1688821" y="3236120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800" dirty="0" err="1">
                  <a:solidFill>
                    <a:schemeClr val="tx1"/>
                  </a:solidFill>
                </a:rPr>
                <a:t>黏蒼板</a:t>
              </a:r>
              <a:endParaRPr lang="en-US" altLang="zh-TW" sz="1800" dirty="0">
                <a:solidFill>
                  <a:schemeClr val="tx1"/>
                </a:solidFill>
              </a:endParaRPr>
            </a:p>
            <a:p>
              <a:r>
                <a:rPr lang="zh-TW" altLang="en-US" sz="1800" dirty="0">
                  <a:solidFill>
                    <a:schemeClr val="tx1"/>
                  </a:solidFill>
                </a:rPr>
                <a:t>放置過久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xmlns="" id="{03CEB33D-85AB-4FA0-8665-9C1DD7853628}"/>
              </a:ext>
            </a:extLst>
          </p:cNvPr>
          <p:cNvGrpSpPr/>
          <p:nvPr/>
        </p:nvGrpSpPr>
        <p:grpSpPr>
          <a:xfrm>
            <a:off x="5131397" y="1434361"/>
            <a:ext cx="1235603" cy="1283914"/>
            <a:chOff x="4081070" y="1434361"/>
            <a:chExt cx="1235603" cy="1283914"/>
          </a:xfrm>
        </p:grpSpPr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xmlns="" id="{64AB5846-FCA7-4DEF-8F02-1B92758F6801}"/>
                </a:ext>
              </a:extLst>
            </p:cNvPr>
            <p:cNvSpPr/>
            <p:nvPr/>
          </p:nvSpPr>
          <p:spPr>
            <a:xfrm>
              <a:off x="4081070" y="1434361"/>
              <a:ext cx="1197480" cy="1283914"/>
            </a:xfrm>
            <a:custGeom>
              <a:avLst/>
              <a:gdLst>
                <a:gd name="connsiteX0" fmla="*/ 14230 w 832386"/>
                <a:gd name="connsiteY0" fmla="*/ 68190 h 783159"/>
                <a:gd name="connsiteX1" fmla="*/ 26587 w 832386"/>
                <a:gd name="connsiteY1" fmla="*/ 327682 h 783159"/>
                <a:gd name="connsiteX2" fmla="*/ 137797 w 832386"/>
                <a:gd name="connsiteY2" fmla="*/ 686028 h 783159"/>
                <a:gd name="connsiteX3" fmla="*/ 125441 w 832386"/>
                <a:gd name="connsiteY3" fmla="*/ 735455 h 783159"/>
                <a:gd name="connsiteX4" fmla="*/ 557927 w 832386"/>
                <a:gd name="connsiteY4" fmla="*/ 710742 h 783159"/>
                <a:gd name="connsiteX5" fmla="*/ 743279 w 832386"/>
                <a:gd name="connsiteY5" fmla="*/ 735455 h 783159"/>
                <a:gd name="connsiteX6" fmla="*/ 829776 w 832386"/>
                <a:gd name="connsiteY6" fmla="*/ 772526 h 783159"/>
                <a:gd name="connsiteX7" fmla="*/ 805062 w 832386"/>
                <a:gd name="connsiteY7" fmla="*/ 525390 h 783159"/>
                <a:gd name="connsiteX8" fmla="*/ 755635 w 832386"/>
                <a:gd name="connsiteY8" fmla="*/ 265899 h 783159"/>
                <a:gd name="connsiteX9" fmla="*/ 743279 w 832386"/>
                <a:gd name="connsiteY9" fmla="*/ 92904 h 783159"/>
                <a:gd name="connsiteX10" fmla="*/ 755635 w 832386"/>
                <a:gd name="connsiteY10" fmla="*/ 6407 h 783159"/>
                <a:gd name="connsiteX11" fmla="*/ 508500 w 832386"/>
                <a:gd name="connsiteY11" fmla="*/ 6407 h 783159"/>
                <a:gd name="connsiteX12" fmla="*/ 199581 w 832386"/>
                <a:gd name="connsiteY12" fmla="*/ 6407 h 783159"/>
                <a:gd name="connsiteX13" fmla="*/ 14230 w 832386"/>
                <a:gd name="connsiteY13" fmla="*/ 68190 h 7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32386" h="783159">
                  <a:moveTo>
                    <a:pt x="14230" y="68190"/>
                  </a:moveTo>
                  <a:cubicBezTo>
                    <a:pt x="-14602" y="121736"/>
                    <a:pt x="5992" y="224709"/>
                    <a:pt x="26587" y="327682"/>
                  </a:cubicBezTo>
                  <a:cubicBezTo>
                    <a:pt x="47182" y="430655"/>
                    <a:pt x="121321" y="618066"/>
                    <a:pt x="137797" y="686028"/>
                  </a:cubicBezTo>
                  <a:cubicBezTo>
                    <a:pt x="154273" y="753990"/>
                    <a:pt x="55419" y="731336"/>
                    <a:pt x="125441" y="735455"/>
                  </a:cubicBezTo>
                  <a:cubicBezTo>
                    <a:pt x="195463" y="739574"/>
                    <a:pt x="454954" y="710742"/>
                    <a:pt x="557927" y="710742"/>
                  </a:cubicBezTo>
                  <a:cubicBezTo>
                    <a:pt x="660900" y="710742"/>
                    <a:pt x="697971" y="725158"/>
                    <a:pt x="743279" y="735455"/>
                  </a:cubicBezTo>
                  <a:cubicBezTo>
                    <a:pt x="788587" y="745752"/>
                    <a:pt x="819479" y="807537"/>
                    <a:pt x="829776" y="772526"/>
                  </a:cubicBezTo>
                  <a:cubicBezTo>
                    <a:pt x="840073" y="737515"/>
                    <a:pt x="817419" y="609828"/>
                    <a:pt x="805062" y="525390"/>
                  </a:cubicBezTo>
                  <a:cubicBezTo>
                    <a:pt x="792705" y="440952"/>
                    <a:pt x="765932" y="337980"/>
                    <a:pt x="755635" y="265899"/>
                  </a:cubicBezTo>
                  <a:cubicBezTo>
                    <a:pt x="745338" y="193818"/>
                    <a:pt x="743279" y="136153"/>
                    <a:pt x="743279" y="92904"/>
                  </a:cubicBezTo>
                  <a:cubicBezTo>
                    <a:pt x="743279" y="49655"/>
                    <a:pt x="794765" y="20823"/>
                    <a:pt x="755635" y="6407"/>
                  </a:cubicBezTo>
                  <a:cubicBezTo>
                    <a:pt x="716505" y="-8009"/>
                    <a:pt x="508500" y="6407"/>
                    <a:pt x="508500" y="6407"/>
                  </a:cubicBezTo>
                  <a:cubicBezTo>
                    <a:pt x="415824" y="6407"/>
                    <a:pt x="284019" y="2288"/>
                    <a:pt x="199581" y="6407"/>
                  </a:cubicBezTo>
                  <a:cubicBezTo>
                    <a:pt x="115143" y="10526"/>
                    <a:pt x="43062" y="14644"/>
                    <a:pt x="14230" y="68190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44A8031B-585F-4BA0-A5AC-B9E0FBEF4547}"/>
                </a:ext>
              </a:extLst>
            </p:cNvPr>
            <p:cNvSpPr/>
            <p:nvPr/>
          </p:nvSpPr>
          <p:spPr>
            <a:xfrm>
              <a:off x="4208677" y="1746213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dirty="0"/>
                <a:t>廚餘未</a:t>
              </a:r>
              <a:endParaRPr lang="en-US" altLang="zh-TW" sz="1800" dirty="0"/>
            </a:p>
            <a:p>
              <a:r>
                <a:rPr lang="zh-TW" altLang="en-US" sz="1800" dirty="0"/>
                <a:t>妥善處理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8ECC1821-6009-40D9-8971-C359A4FC76D7}"/>
              </a:ext>
            </a:extLst>
          </p:cNvPr>
          <p:cNvGrpSpPr/>
          <p:nvPr/>
        </p:nvGrpSpPr>
        <p:grpSpPr>
          <a:xfrm>
            <a:off x="4605634" y="3037731"/>
            <a:ext cx="1491103" cy="1005102"/>
            <a:chOff x="3555307" y="3037731"/>
            <a:chExt cx="1491103" cy="1005102"/>
          </a:xfrm>
        </p:grpSpPr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xmlns="" id="{4CF8C282-513C-4600-9CBE-3346FA45869D}"/>
                </a:ext>
              </a:extLst>
            </p:cNvPr>
            <p:cNvSpPr/>
            <p:nvPr/>
          </p:nvSpPr>
          <p:spPr>
            <a:xfrm rot="694672">
              <a:off x="3555307" y="3037731"/>
              <a:ext cx="1491103" cy="1005102"/>
            </a:xfrm>
            <a:custGeom>
              <a:avLst/>
              <a:gdLst>
                <a:gd name="connsiteX0" fmla="*/ 38015 w 801169"/>
                <a:gd name="connsiteY0" fmla="*/ 7359 h 719931"/>
                <a:gd name="connsiteX1" fmla="*/ 945 w 801169"/>
                <a:gd name="connsiteY1" fmla="*/ 155640 h 719931"/>
                <a:gd name="connsiteX2" fmla="*/ 38015 w 801169"/>
                <a:gd name="connsiteY2" fmla="*/ 390418 h 719931"/>
                <a:gd name="connsiteX3" fmla="*/ 62729 w 801169"/>
                <a:gd name="connsiteY3" fmla="*/ 588126 h 719931"/>
                <a:gd name="connsiteX4" fmla="*/ 62729 w 801169"/>
                <a:gd name="connsiteY4" fmla="*/ 686980 h 719931"/>
                <a:gd name="connsiteX5" fmla="*/ 421075 w 801169"/>
                <a:gd name="connsiteY5" fmla="*/ 686980 h 719931"/>
                <a:gd name="connsiteX6" fmla="*/ 754707 w 801169"/>
                <a:gd name="connsiteY6" fmla="*/ 686980 h 719931"/>
                <a:gd name="connsiteX7" fmla="*/ 754707 w 801169"/>
                <a:gd name="connsiteY7" fmla="*/ 242137 h 719931"/>
                <a:gd name="connsiteX8" fmla="*/ 791777 w 801169"/>
                <a:gd name="connsiteY8" fmla="*/ 32072 h 719931"/>
                <a:gd name="connsiteX9" fmla="*/ 556999 w 801169"/>
                <a:gd name="connsiteY9" fmla="*/ 19716 h 719931"/>
                <a:gd name="connsiteX10" fmla="*/ 285150 w 801169"/>
                <a:gd name="connsiteY10" fmla="*/ 19716 h 719931"/>
                <a:gd name="connsiteX11" fmla="*/ 38015 w 801169"/>
                <a:gd name="connsiteY11" fmla="*/ 7359 h 71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1169" h="719931">
                  <a:moveTo>
                    <a:pt x="38015" y="7359"/>
                  </a:moveTo>
                  <a:cubicBezTo>
                    <a:pt x="-9353" y="30013"/>
                    <a:pt x="945" y="91797"/>
                    <a:pt x="945" y="155640"/>
                  </a:cubicBezTo>
                  <a:cubicBezTo>
                    <a:pt x="945" y="219483"/>
                    <a:pt x="27718" y="318337"/>
                    <a:pt x="38015" y="390418"/>
                  </a:cubicBezTo>
                  <a:cubicBezTo>
                    <a:pt x="48312" y="462499"/>
                    <a:pt x="58610" y="538699"/>
                    <a:pt x="62729" y="588126"/>
                  </a:cubicBezTo>
                  <a:cubicBezTo>
                    <a:pt x="66848" y="637553"/>
                    <a:pt x="3005" y="670504"/>
                    <a:pt x="62729" y="686980"/>
                  </a:cubicBezTo>
                  <a:cubicBezTo>
                    <a:pt x="122453" y="703456"/>
                    <a:pt x="421075" y="686980"/>
                    <a:pt x="421075" y="686980"/>
                  </a:cubicBezTo>
                  <a:cubicBezTo>
                    <a:pt x="536405" y="686980"/>
                    <a:pt x="699102" y="761120"/>
                    <a:pt x="754707" y="686980"/>
                  </a:cubicBezTo>
                  <a:cubicBezTo>
                    <a:pt x="810312" y="612840"/>
                    <a:pt x="748529" y="351288"/>
                    <a:pt x="754707" y="242137"/>
                  </a:cubicBezTo>
                  <a:cubicBezTo>
                    <a:pt x="760885" y="132986"/>
                    <a:pt x="824728" y="69142"/>
                    <a:pt x="791777" y="32072"/>
                  </a:cubicBezTo>
                  <a:cubicBezTo>
                    <a:pt x="758826" y="-4998"/>
                    <a:pt x="641437" y="21775"/>
                    <a:pt x="556999" y="19716"/>
                  </a:cubicBezTo>
                  <a:cubicBezTo>
                    <a:pt x="472561" y="17657"/>
                    <a:pt x="369588" y="17657"/>
                    <a:pt x="285150" y="19716"/>
                  </a:cubicBezTo>
                  <a:cubicBezTo>
                    <a:pt x="200712" y="21775"/>
                    <a:pt x="85383" y="-15295"/>
                    <a:pt x="38015" y="7359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99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E441962-73F8-434B-BF69-F428568073DC}"/>
                </a:ext>
              </a:extLst>
            </p:cNvPr>
            <p:cNvSpPr/>
            <p:nvPr/>
          </p:nvSpPr>
          <p:spPr>
            <a:xfrm>
              <a:off x="3598968" y="3189452"/>
              <a:ext cx="13388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800" dirty="0"/>
                <a:t>垃圾車</a:t>
              </a:r>
              <a:endParaRPr lang="en-US" altLang="zh-TW" sz="1800" dirty="0"/>
            </a:p>
            <a:p>
              <a:r>
                <a:rPr lang="zh-TW" altLang="en-US" sz="1800" dirty="0"/>
                <a:t>頻率與影響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32983"/>
      </p:ext>
    </p:extLst>
  </p:cSld>
  <p:clrMapOvr>
    <a:masterClrMapping/>
  </p:clrMapOvr>
  <p:transition spd="slow" advTm="2847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8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6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1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|1.5|1.9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6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1362</Words>
  <Application>Microsoft Office PowerPoint</Application>
  <PresentationFormat>如螢幕大小 (16:9)</PresentationFormat>
  <Paragraphs>320</Paragraphs>
  <Slides>34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34</vt:i4>
      </vt:variant>
    </vt:vector>
  </HeadingPairs>
  <TitlesOfParts>
    <vt:vector size="43" baseType="lpstr">
      <vt:lpstr>Arimo</vt:lpstr>
      <vt:lpstr>Arial</vt:lpstr>
      <vt:lpstr>新細明體</vt:lpstr>
      <vt:lpstr>Calibri</vt:lpstr>
      <vt:lpstr>Impact</vt:lpstr>
      <vt:lpstr>Times New Roman</vt:lpstr>
      <vt:lpstr>Office 主题</vt:lpstr>
      <vt:lpstr>Office 主题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萬試通</dc:creator>
  <cp:lastModifiedBy>Ariel</cp:lastModifiedBy>
  <cp:revision>104</cp:revision>
  <dcterms:modified xsi:type="dcterms:W3CDTF">2017-12-18T06:34:43Z</dcterms:modified>
</cp:coreProperties>
</file>